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1" r:id="rId2"/>
    <p:sldMasterId id="2147483652" r:id="rId3"/>
  </p:sldMasterIdLst>
  <p:notesMasterIdLst>
    <p:notesMasterId r:id="rId10"/>
  </p:notesMasterIdLst>
  <p:sldIdLst>
    <p:sldId id="257" r:id="rId4"/>
    <p:sldId id="258" r:id="rId5"/>
    <p:sldId id="263" r:id="rId6"/>
    <p:sldId id="266" r:id="rId7"/>
    <p:sldId id="264" r:id="rId8"/>
    <p:sldId id="265" r:id="rId9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b="1" kern="1200">
        <a:solidFill>
          <a:schemeClr val="tx2"/>
        </a:solidFill>
        <a:latin typeface="Falstaff Festival MT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2"/>
        </a:solidFill>
        <a:latin typeface="Falstaff Festival MT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2"/>
        </a:solidFill>
        <a:latin typeface="Falstaff Festival MT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2"/>
        </a:solidFill>
        <a:latin typeface="Falstaff Festival MT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2"/>
        </a:solidFill>
        <a:latin typeface="Falstaff Festival M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9933"/>
    <a:srgbClr val="FFCC00"/>
    <a:srgbClr val="FF9900"/>
    <a:srgbClr val="3399FF"/>
    <a:srgbClr val="339933"/>
    <a:srgbClr val="0066FF"/>
    <a:srgbClr val="33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4660"/>
  </p:normalViewPr>
  <p:slideViewPr>
    <p:cSldViewPr>
      <p:cViewPr>
        <p:scale>
          <a:sx n="106" d="100"/>
          <a:sy n="106" d="100"/>
        </p:scale>
        <p:origin x="-9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presProps" Target="presProps.xml"/><Relationship Id="rId5" Type="http://schemas.openxmlformats.org/officeDocument/2006/relationships/slide" Target="slides/slide2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  <a:latin typeface="Times New Roman" pitchFamily="18" charset="0"/>
              </a:defRPr>
            </a:lvl1pPr>
          </a:lstStyle>
          <a:p>
            <a:pPr>
              <a:defRPr/>
            </a:pPr>
            <a:fld id="{343A2527-B110-479A-8AF7-FA7816F2D43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1877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/>
            <a:fld id="{20243D62-41BA-48CD-BE50-7ACB21C5F233}" type="slidenum">
              <a:rPr lang="es-E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2</a:t>
            </a:fld>
            <a:endParaRPr lang="es-E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Mesas de Mezclas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/>
            <a:fld id="{1E5704DD-4E50-4DC1-B9BE-9141A0BEC63C}" type="slidenum">
              <a:rPr lang="es-E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3</a:t>
            </a:fld>
            <a:endParaRPr lang="es-E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Amplia gama con el mejor Sonido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/>
            <a:fld id="{9B0D32C9-705D-4EE9-9C9D-E49C45ED4BD8}" type="slidenum">
              <a:rPr lang="es-ES" sz="1200" b="0" smtClean="0">
                <a:solidFill>
                  <a:schemeClr val="tx1"/>
                </a:solidFill>
                <a:latin typeface="Times New Roman" pitchFamily="18" charset="0"/>
              </a:rPr>
              <a:pPr eaLnBrk="1" hangingPunct="1"/>
              <a:t>4</a:t>
            </a:fld>
            <a:endParaRPr lang="es-ES" sz="1200" b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s-ES" smtClean="0"/>
              <a:t>Potencia de Sonido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h 1912"/>
              <a:gd name="T1" fmla="*/ 6 h 1912"/>
              <a:gd name="T2" fmla="*/ 6 h 1912"/>
              <a:gd name="T3" fmla="*/ 60 h 1912"/>
              <a:gd name="T4" fmla="*/ 1912 h 1912"/>
              <a:gd name="T5" fmla="*/ 1912 h 1912"/>
              <a:gd name="T6" fmla="*/ 0 h 1912"/>
              <a:gd name="T7" fmla="*/ 0 h 1912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  <a:cxn ang="0">
                <a:pos x="0" y="T3"/>
              </a:cxn>
              <a:cxn ang="0">
                <a:pos x="0" y="T4"/>
              </a:cxn>
              <a:cxn ang="0">
                <a:pos x="0" y="T5"/>
              </a:cxn>
              <a:cxn ang="0">
                <a:pos x="0" y="T6"/>
              </a:cxn>
              <a:cxn ang="0">
                <a:pos x="0" y="T7"/>
              </a:cxn>
            </a:cxnLst>
            <a:rect l="0" t="0" r="r" b="b"/>
            <a:pathLst>
              <a:path h="1912">
                <a:moveTo>
                  <a:pt x="0" y="0"/>
                </a:moveTo>
                <a:lnTo>
                  <a:pt x="0" y="6"/>
                </a:ln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191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lstaff Festival MT" pitchFamily="2" charset="0"/>
            </a:endParaRPr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F9913-52EE-42F7-9E34-C940D37CD84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672135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1002AE-CA23-4858-9500-34291250BB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816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E3BB9B-A6D1-40D1-854A-3BC07822B03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26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54E58E-BB30-45D0-A814-8D87A3B93B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91417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CEE61-FFA6-44A8-ABA9-1BC05606B48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59197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1BC9C-DC8D-4D83-9F2D-6DE3122C91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251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806CAF-AF70-4957-8B31-61D745011B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7853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83BB16-E226-49A4-9C3F-A6CBBD5528B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17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F7299-B16A-4AF3-A332-5B5A9637D24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53262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FBA4AA-A335-48AA-B6DC-50702ABD657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63308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FC0E1-EE12-44E2-9A1C-2AB2DD0C5D7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42082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EDD130-40B6-4E89-846B-8D31E6185C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91832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9D61FF-7E6B-4F37-AEEC-B036B104185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02503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C65A49-C1C0-49C7-BBB7-1D343F04491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5716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DCFFB-1050-4BA9-84C5-42955F02725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4065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44338-FA73-4E45-81CB-F56005A535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342767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1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</p:grpSp>
      <p:sp>
        <p:nvSpPr>
          <p:cNvPr id="39960" name="Rectangle 24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00200"/>
            <a:ext cx="77724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39961" name="Rectangle 2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4DE618-15BE-4DE3-9EEB-2CF7FBF2EFF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91512341"/>
      </p:ext>
    </p:extLst>
  </p:cSld>
  <p:clrMapOvr>
    <a:masterClrMapping/>
  </p:clrMapOvr>
  <p:transition spd="slow" advClick="0" advTm="1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13F34-3A2B-4902-98EA-FE5836FB57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9792043"/>
      </p:ext>
    </p:extLst>
  </p:cSld>
  <p:clrMapOvr>
    <a:masterClrMapping/>
  </p:clrMapOvr>
  <p:transition spd="slow" advClick="0" advTm="1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C1ED61-7C37-4071-BDF6-C2DCD56452A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68996338"/>
      </p:ext>
    </p:extLst>
  </p:cSld>
  <p:clrMapOvr>
    <a:masterClrMapping/>
  </p:clrMapOvr>
  <p:transition spd="slow" advClick="0" advTm="1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B30FC8-031D-4212-B1BA-A9E5FE5A76B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3170291"/>
      </p:ext>
    </p:extLst>
  </p:cSld>
  <p:clrMapOvr>
    <a:masterClrMapping/>
  </p:clrMapOvr>
  <p:transition spd="slow" advClick="0" advTm="1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2A765-B8BD-4A10-9114-5BA1E7CE204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9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3703533"/>
      </p:ext>
    </p:extLst>
  </p:cSld>
  <p:clrMapOvr>
    <a:masterClrMapping/>
  </p:clrMapOvr>
  <p:transition spd="slow" advClick="0" advTm="1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142C69-75A0-4EA5-BFD2-7F72E629CC2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01613814"/>
      </p:ext>
    </p:extLst>
  </p:cSld>
  <p:clrMapOvr>
    <a:masterClrMapping/>
  </p:clrMapOvr>
  <p:transition spd="slow" advClick="0" advTm="1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EEF506-4702-4F2E-AAE2-22110614C60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123998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96B9F5-8A65-45A0-BC3A-C5365F715B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492335"/>
      </p:ext>
    </p:extLst>
  </p:cSld>
  <p:clrMapOvr>
    <a:masterClrMapping/>
  </p:clrMapOvr>
  <p:transition spd="slow" advClick="0" advTm="1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406D4-C235-43EF-A1A1-11AAE316F37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32552393"/>
      </p:ext>
    </p:extLst>
  </p:cSld>
  <p:clrMapOvr>
    <a:masterClrMapping/>
  </p:clrMapOvr>
  <p:transition spd="slow" advClick="0" advTm="1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32EB75-E954-4848-B857-08680E5970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40665256"/>
      </p:ext>
    </p:extLst>
  </p:cSld>
  <p:clrMapOvr>
    <a:masterClrMapping/>
  </p:clrMapOvr>
  <p:transition spd="slow" advClick="0" advTm="1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270048-6136-4867-BFBF-53AEB85FA7A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1322528"/>
      </p:ext>
    </p:extLst>
  </p:cSld>
  <p:clrMapOvr>
    <a:masterClrMapping/>
  </p:clrMapOvr>
  <p:transition spd="slow" advClick="0" advTm="1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C3A62-6E27-4B33-BB03-53FEA97A9C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30340968"/>
      </p:ext>
    </p:extLst>
  </p:cSld>
  <p:clrMapOvr>
    <a:masterClrMapping/>
  </p:clrMapOvr>
  <p:transition spd="slow" advClick="0" advTm="1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A82B99-B9CA-4BC6-906A-D1755C97A0B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7295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99641E-81B1-4488-9955-483F2E6B3CB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91105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1DB33-41D9-437E-A65F-5E1A89B17AE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70058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5F71A-B064-4649-82CB-4773D295D1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920231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2358D-6F61-4B3D-9C1F-5AAB779A20F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2375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88C6FE-EE89-45DC-81E3-34EE55BBD47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51036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fld id="{054F693E-C2E0-4DB4-B370-E8DD321AD31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2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97CFC671-46D8-4124-B4AA-F63AEECEE7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59875" cy="6858000"/>
            <a:chOff x="0" y="0"/>
            <a:chExt cx="5770" cy="4320"/>
          </a:xfrm>
        </p:grpSpPr>
        <p:sp>
          <p:nvSpPr>
            <p:cNvPr id="38915" name="Rectangle 3"/>
            <p:cNvSpPr>
              <a:spLocks noChangeArrowheads="1"/>
            </p:cNvSpPr>
            <p:nvPr userDrawn="1"/>
          </p:nvSpPr>
          <p:spPr bwMode="hidden">
            <a:xfrm>
              <a:off x="5232" y="1"/>
              <a:ext cx="528" cy="4319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94118"/>
                    <a:invGamma/>
                  </a:schemeClr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16" name="Rectangle 4"/>
            <p:cNvSpPr>
              <a:spLocks noChangeArrowheads="1"/>
            </p:cNvSpPr>
            <p:nvPr userDrawn="1"/>
          </p:nvSpPr>
          <p:spPr bwMode="hidden">
            <a:xfrm>
              <a:off x="1056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17" name="Rectangle 5"/>
            <p:cNvSpPr>
              <a:spLocks noChangeArrowheads="1"/>
            </p:cNvSpPr>
            <p:nvPr userDrawn="1"/>
          </p:nvSpPr>
          <p:spPr bwMode="hidden">
            <a:xfrm>
              <a:off x="1728" y="0"/>
              <a:ext cx="432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18" name="Rectangle 6"/>
            <p:cNvSpPr>
              <a:spLocks noChangeArrowheads="1"/>
            </p:cNvSpPr>
            <p:nvPr userDrawn="1"/>
          </p:nvSpPr>
          <p:spPr bwMode="hidden">
            <a:xfrm>
              <a:off x="2256" y="0"/>
              <a:ext cx="240" cy="432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19" name="Rectangle 7"/>
            <p:cNvSpPr>
              <a:spLocks noChangeArrowheads="1"/>
            </p:cNvSpPr>
            <p:nvPr userDrawn="1"/>
          </p:nvSpPr>
          <p:spPr bwMode="hidden">
            <a:xfrm>
              <a:off x="1344" y="0"/>
              <a:ext cx="38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0" name="Rectangle 8"/>
            <p:cNvSpPr>
              <a:spLocks noChangeArrowheads="1"/>
            </p:cNvSpPr>
            <p:nvPr userDrawn="1"/>
          </p:nvSpPr>
          <p:spPr bwMode="hidden">
            <a:xfrm>
              <a:off x="480" y="0"/>
              <a:ext cx="576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1" name="Rectangle 9"/>
            <p:cNvSpPr>
              <a:spLocks noChangeArrowheads="1"/>
            </p:cNvSpPr>
            <p:nvPr userDrawn="1"/>
          </p:nvSpPr>
          <p:spPr bwMode="hidden">
            <a:xfrm>
              <a:off x="288" y="0"/>
              <a:ext cx="19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8470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2" name="Rectangle 10"/>
            <p:cNvSpPr>
              <a:spLocks noChangeArrowheads="1"/>
            </p:cNvSpPr>
            <p:nvPr userDrawn="1"/>
          </p:nvSpPr>
          <p:spPr bwMode="hidden">
            <a:xfrm>
              <a:off x="0" y="0"/>
              <a:ext cx="288" cy="4320"/>
            </a:xfrm>
            <a:prstGeom prst="rect">
              <a:avLst/>
            </a:pr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3" name="Rectangle 11"/>
            <p:cNvSpPr>
              <a:spLocks noChangeArrowheads="1"/>
            </p:cNvSpPr>
            <p:nvPr userDrawn="1"/>
          </p:nvSpPr>
          <p:spPr bwMode="hidden">
            <a:xfrm>
              <a:off x="2160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4" name="Rectangle 12"/>
            <p:cNvSpPr>
              <a:spLocks noChangeArrowheads="1"/>
            </p:cNvSpPr>
            <p:nvPr userDrawn="1"/>
          </p:nvSpPr>
          <p:spPr bwMode="hidden">
            <a:xfrm>
              <a:off x="2784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5" name="Rectangle 13"/>
            <p:cNvSpPr>
              <a:spLocks noChangeArrowheads="1"/>
            </p:cNvSpPr>
            <p:nvPr userDrawn="1"/>
          </p:nvSpPr>
          <p:spPr bwMode="hidden">
            <a:xfrm>
              <a:off x="1248" y="0"/>
              <a:ext cx="144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6" name="Rectangle 14"/>
            <p:cNvSpPr>
              <a:spLocks noChangeArrowheads="1"/>
            </p:cNvSpPr>
            <p:nvPr userDrawn="1"/>
          </p:nvSpPr>
          <p:spPr bwMode="hidden">
            <a:xfrm>
              <a:off x="3300" y="0"/>
              <a:ext cx="252" cy="432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7" name="Rectangle 15"/>
            <p:cNvSpPr>
              <a:spLocks noChangeArrowheads="1"/>
            </p:cNvSpPr>
            <p:nvPr userDrawn="1"/>
          </p:nvSpPr>
          <p:spPr bwMode="hidden">
            <a:xfrm>
              <a:off x="4656" y="0"/>
              <a:ext cx="14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8" name="Rectangle 16"/>
            <p:cNvSpPr>
              <a:spLocks noChangeArrowheads="1"/>
            </p:cNvSpPr>
            <p:nvPr userDrawn="1"/>
          </p:nvSpPr>
          <p:spPr bwMode="hidden">
            <a:xfrm>
              <a:off x="4608" y="0"/>
              <a:ext cx="67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29" name="Rectangle 17"/>
            <p:cNvSpPr>
              <a:spLocks noChangeArrowheads="1"/>
            </p:cNvSpPr>
            <p:nvPr userDrawn="1"/>
          </p:nvSpPr>
          <p:spPr bwMode="hidden">
            <a:xfrm>
              <a:off x="3504" y="0"/>
              <a:ext cx="624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0" name="Rectangle 18"/>
            <p:cNvSpPr>
              <a:spLocks noChangeArrowheads="1"/>
            </p:cNvSpPr>
            <p:nvPr userDrawn="1"/>
          </p:nvSpPr>
          <p:spPr bwMode="hidden">
            <a:xfrm>
              <a:off x="3840" y="0"/>
              <a:ext cx="528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1" name="Rectangle 19"/>
            <p:cNvSpPr>
              <a:spLocks noChangeArrowheads="1"/>
            </p:cNvSpPr>
            <p:nvPr userDrawn="1"/>
          </p:nvSpPr>
          <p:spPr bwMode="hidden">
            <a:xfrm>
              <a:off x="4368" y="0"/>
              <a:ext cx="240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2">
                    <a:gamma/>
                    <a:shade val="96863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2" name="Rectangle 20"/>
            <p:cNvSpPr>
              <a:spLocks noChangeArrowheads="1"/>
            </p:cNvSpPr>
            <p:nvPr userDrawn="1"/>
          </p:nvSpPr>
          <p:spPr bwMode="hidden">
            <a:xfrm>
              <a:off x="2680" y="0"/>
              <a:ext cx="152" cy="4320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3" name="Rectangle 21"/>
            <p:cNvSpPr>
              <a:spLocks noChangeArrowheads="1"/>
            </p:cNvSpPr>
            <p:nvPr userDrawn="1"/>
          </p:nvSpPr>
          <p:spPr bwMode="hidden">
            <a:xfrm>
              <a:off x="2366" y="0"/>
              <a:ext cx="336" cy="432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4" name="Freeform 22"/>
            <p:cNvSpPr>
              <a:spLocks/>
            </p:cNvSpPr>
            <p:nvPr userDrawn="1"/>
          </p:nvSpPr>
          <p:spPr bwMode="hidden">
            <a:xfrm>
              <a:off x="1" y="3875"/>
              <a:ext cx="5760" cy="445"/>
            </a:xfrm>
            <a:custGeom>
              <a:avLst/>
              <a:gdLst/>
              <a:ahLst/>
              <a:cxnLst>
                <a:cxn ang="0">
                  <a:pos x="5700" y="86"/>
                </a:cxn>
                <a:cxn ang="0">
                  <a:pos x="5508" y="86"/>
                </a:cxn>
                <a:cxn ang="0">
                  <a:pos x="5454" y="76"/>
                </a:cxn>
                <a:cxn ang="0">
                  <a:pos x="5448" y="65"/>
                </a:cxn>
                <a:cxn ang="0">
                  <a:pos x="5442" y="44"/>
                </a:cxn>
                <a:cxn ang="0">
                  <a:pos x="5414" y="18"/>
                </a:cxn>
                <a:cxn ang="0">
                  <a:pos x="5332" y="7"/>
                </a:cxn>
                <a:cxn ang="0">
                  <a:pos x="5051" y="22"/>
                </a:cxn>
                <a:cxn ang="0">
                  <a:pos x="4986" y="55"/>
                </a:cxn>
                <a:cxn ang="0">
                  <a:pos x="4854" y="102"/>
                </a:cxn>
                <a:cxn ang="0">
                  <a:pos x="4740" y="112"/>
                </a:cxn>
                <a:cxn ang="0">
                  <a:pos x="4662" y="91"/>
                </a:cxn>
                <a:cxn ang="0">
                  <a:pos x="4598" y="25"/>
                </a:cxn>
                <a:cxn ang="0">
                  <a:pos x="4514" y="9"/>
                </a:cxn>
                <a:cxn ang="0">
                  <a:pos x="4410" y="39"/>
                </a:cxn>
                <a:cxn ang="0">
                  <a:pos x="4236" y="81"/>
                </a:cxn>
                <a:cxn ang="0">
                  <a:pos x="4020" y="102"/>
                </a:cxn>
                <a:cxn ang="0">
                  <a:pos x="3810" y="102"/>
                </a:cxn>
                <a:cxn ang="0">
                  <a:pos x="3654" y="76"/>
                </a:cxn>
                <a:cxn ang="0">
                  <a:pos x="3594" y="50"/>
                </a:cxn>
                <a:cxn ang="0">
                  <a:pos x="3528" y="44"/>
                </a:cxn>
                <a:cxn ang="0">
                  <a:pos x="3480" y="55"/>
                </a:cxn>
                <a:cxn ang="0">
                  <a:pos x="3420" y="76"/>
                </a:cxn>
                <a:cxn ang="0">
                  <a:pos x="3048" y="112"/>
                </a:cxn>
                <a:cxn ang="0">
                  <a:pos x="2844" y="128"/>
                </a:cxn>
                <a:cxn ang="0">
                  <a:pos x="2742" y="117"/>
                </a:cxn>
                <a:cxn ang="0">
                  <a:pos x="2710" y="56"/>
                </a:cxn>
                <a:cxn ang="0">
                  <a:pos x="2658" y="50"/>
                </a:cxn>
                <a:cxn ang="0">
                  <a:pos x="2558" y="95"/>
                </a:cxn>
                <a:cxn ang="0">
                  <a:pos x="2444" y="109"/>
                </a:cxn>
                <a:cxn ang="0">
                  <a:pos x="2322" y="91"/>
                </a:cxn>
                <a:cxn ang="0">
                  <a:pos x="2274" y="70"/>
                </a:cxn>
                <a:cxn ang="0">
                  <a:pos x="2185" y="3"/>
                </a:cxn>
                <a:cxn ang="0">
                  <a:pos x="2048" y="64"/>
                </a:cxn>
                <a:cxn ang="0">
                  <a:pos x="1794" y="102"/>
                </a:cxn>
                <a:cxn ang="0">
                  <a:pos x="1560" y="91"/>
                </a:cxn>
                <a:cxn ang="0">
                  <a:pos x="1482" y="76"/>
                </a:cxn>
                <a:cxn ang="0">
                  <a:pos x="1428" y="50"/>
                </a:cxn>
                <a:cxn ang="0">
                  <a:pos x="1374" y="44"/>
                </a:cxn>
                <a:cxn ang="0">
                  <a:pos x="1308" y="55"/>
                </a:cxn>
                <a:cxn ang="0">
                  <a:pos x="1140" y="107"/>
                </a:cxn>
                <a:cxn ang="0">
                  <a:pos x="948" y="143"/>
                </a:cxn>
                <a:cxn ang="0">
                  <a:pos x="708" y="138"/>
                </a:cxn>
                <a:cxn ang="0">
                  <a:pos x="534" y="96"/>
                </a:cxn>
                <a:cxn ang="0">
                  <a:pos x="444" y="55"/>
                </a:cxn>
                <a:cxn ang="0">
                  <a:pos x="396" y="34"/>
                </a:cxn>
                <a:cxn ang="0">
                  <a:pos x="378" y="39"/>
                </a:cxn>
                <a:cxn ang="0">
                  <a:pos x="342" y="70"/>
                </a:cxn>
                <a:cxn ang="0">
                  <a:pos x="288" y="96"/>
                </a:cxn>
                <a:cxn ang="0">
                  <a:pos x="192" y="112"/>
                </a:cxn>
                <a:cxn ang="0">
                  <a:pos x="90" y="112"/>
                </a:cxn>
                <a:cxn ang="0">
                  <a:pos x="0" y="96"/>
                </a:cxn>
                <a:cxn ang="0">
                  <a:pos x="5760" y="445"/>
                </a:cxn>
              </a:cxnLst>
              <a:rect l="0" t="0" r="r" b="b"/>
              <a:pathLst>
                <a:path w="5760" h="445">
                  <a:moveTo>
                    <a:pt x="5760" y="445"/>
                  </a:moveTo>
                  <a:lnTo>
                    <a:pt x="5760" y="76"/>
                  </a:lnTo>
                  <a:lnTo>
                    <a:pt x="5730" y="81"/>
                  </a:lnTo>
                  <a:lnTo>
                    <a:pt x="5700" y="86"/>
                  </a:lnTo>
                  <a:lnTo>
                    <a:pt x="5646" y="91"/>
                  </a:lnTo>
                  <a:lnTo>
                    <a:pt x="5592" y="91"/>
                  </a:lnTo>
                  <a:lnTo>
                    <a:pt x="5544" y="91"/>
                  </a:lnTo>
                  <a:lnTo>
                    <a:pt x="5508" y="86"/>
                  </a:lnTo>
                  <a:lnTo>
                    <a:pt x="5490" y="86"/>
                  </a:lnTo>
                  <a:lnTo>
                    <a:pt x="5478" y="81"/>
                  </a:lnTo>
                  <a:lnTo>
                    <a:pt x="5466" y="76"/>
                  </a:lnTo>
                  <a:lnTo>
                    <a:pt x="5454" y="76"/>
                  </a:lnTo>
                  <a:lnTo>
                    <a:pt x="5454" y="70"/>
                  </a:lnTo>
                  <a:lnTo>
                    <a:pt x="5454" y="70"/>
                  </a:lnTo>
                  <a:lnTo>
                    <a:pt x="5448" y="70"/>
                  </a:lnTo>
                  <a:lnTo>
                    <a:pt x="5448" y="65"/>
                  </a:lnTo>
                  <a:lnTo>
                    <a:pt x="5448" y="60"/>
                  </a:lnTo>
                  <a:lnTo>
                    <a:pt x="5448" y="55"/>
                  </a:lnTo>
                  <a:lnTo>
                    <a:pt x="5442" y="50"/>
                  </a:lnTo>
                  <a:lnTo>
                    <a:pt x="5442" y="44"/>
                  </a:lnTo>
                  <a:lnTo>
                    <a:pt x="5436" y="39"/>
                  </a:lnTo>
                  <a:lnTo>
                    <a:pt x="5424" y="34"/>
                  </a:lnTo>
                  <a:lnTo>
                    <a:pt x="5418" y="29"/>
                  </a:lnTo>
                  <a:lnTo>
                    <a:pt x="5414" y="18"/>
                  </a:lnTo>
                  <a:lnTo>
                    <a:pt x="5401" y="16"/>
                  </a:lnTo>
                  <a:lnTo>
                    <a:pt x="5386" y="10"/>
                  </a:lnTo>
                  <a:lnTo>
                    <a:pt x="5368" y="7"/>
                  </a:lnTo>
                  <a:lnTo>
                    <a:pt x="5332" y="7"/>
                  </a:lnTo>
                  <a:lnTo>
                    <a:pt x="5246" y="10"/>
                  </a:lnTo>
                  <a:lnTo>
                    <a:pt x="5144" y="7"/>
                  </a:lnTo>
                  <a:lnTo>
                    <a:pt x="5090" y="16"/>
                  </a:lnTo>
                  <a:lnTo>
                    <a:pt x="5051" y="22"/>
                  </a:lnTo>
                  <a:lnTo>
                    <a:pt x="5036" y="30"/>
                  </a:lnTo>
                  <a:lnTo>
                    <a:pt x="5022" y="39"/>
                  </a:lnTo>
                  <a:lnTo>
                    <a:pt x="5010" y="44"/>
                  </a:lnTo>
                  <a:lnTo>
                    <a:pt x="4986" y="55"/>
                  </a:lnTo>
                  <a:lnTo>
                    <a:pt x="4950" y="70"/>
                  </a:lnTo>
                  <a:lnTo>
                    <a:pt x="4920" y="86"/>
                  </a:lnTo>
                  <a:lnTo>
                    <a:pt x="4884" y="96"/>
                  </a:lnTo>
                  <a:lnTo>
                    <a:pt x="4854" y="102"/>
                  </a:lnTo>
                  <a:lnTo>
                    <a:pt x="4824" y="107"/>
                  </a:lnTo>
                  <a:lnTo>
                    <a:pt x="4794" y="112"/>
                  </a:lnTo>
                  <a:lnTo>
                    <a:pt x="4764" y="112"/>
                  </a:lnTo>
                  <a:lnTo>
                    <a:pt x="4740" y="112"/>
                  </a:lnTo>
                  <a:lnTo>
                    <a:pt x="4716" y="107"/>
                  </a:lnTo>
                  <a:lnTo>
                    <a:pt x="4698" y="102"/>
                  </a:lnTo>
                  <a:lnTo>
                    <a:pt x="4674" y="96"/>
                  </a:lnTo>
                  <a:lnTo>
                    <a:pt x="4662" y="91"/>
                  </a:lnTo>
                  <a:lnTo>
                    <a:pt x="4644" y="86"/>
                  </a:lnTo>
                  <a:lnTo>
                    <a:pt x="4631" y="66"/>
                  </a:lnTo>
                  <a:lnTo>
                    <a:pt x="4617" y="42"/>
                  </a:lnTo>
                  <a:lnTo>
                    <a:pt x="4598" y="25"/>
                  </a:lnTo>
                  <a:lnTo>
                    <a:pt x="4584" y="13"/>
                  </a:lnTo>
                  <a:lnTo>
                    <a:pt x="4565" y="4"/>
                  </a:lnTo>
                  <a:lnTo>
                    <a:pt x="4535" y="3"/>
                  </a:lnTo>
                  <a:lnTo>
                    <a:pt x="4514" y="9"/>
                  </a:lnTo>
                  <a:lnTo>
                    <a:pt x="4494" y="18"/>
                  </a:lnTo>
                  <a:lnTo>
                    <a:pt x="4471" y="23"/>
                  </a:lnTo>
                  <a:lnTo>
                    <a:pt x="4440" y="29"/>
                  </a:lnTo>
                  <a:lnTo>
                    <a:pt x="4410" y="39"/>
                  </a:lnTo>
                  <a:lnTo>
                    <a:pt x="4374" y="50"/>
                  </a:lnTo>
                  <a:lnTo>
                    <a:pt x="4332" y="60"/>
                  </a:lnTo>
                  <a:lnTo>
                    <a:pt x="4284" y="76"/>
                  </a:lnTo>
                  <a:lnTo>
                    <a:pt x="4236" y="81"/>
                  </a:lnTo>
                  <a:lnTo>
                    <a:pt x="4183" y="91"/>
                  </a:lnTo>
                  <a:lnTo>
                    <a:pt x="4128" y="96"/>
                  </a:lnTo>
                  <a:lnTo>
                    <a:pt x="4074" y="102"/>
                  </a:lnTo>
                  <a:lnTo>
                    <a:pt x="4020" y="102"/>
                  </a:lnTo>
                  <a:lnTo>
                    <a:pt x="3966" y="102"/>
                  </a:lnTo>
                  <a:lnTo>
                    <a:pt x="3912" y="102"/>
                  </a:lnTo>
                  <a:lnTo>
                    <a:pt x="3858" y="102"/>
                  </a:lnTo>
                  <a:lnTo>
                    <a:pt x="3810" y="102"/>
                  </a:lnTo>
                  <a:lnTo>
                    <a:pt x="3762" y="96"/>
                  </a:lnTo>
                  <a:lnTo>
                    <a:pt x="3726" y="91"/>
                  </a:lnTo>
                  <a:lnTo>
                    <a:pt x="3684" y="81"/>
                  </a:lnTo>
                  <a:lnTo>
                    <a:pt x="3654" y="76"/>
                  </a:lnTo>
                  <a:lnTo>
                    <a:pt x="3642" y="70"/>
                  </a:lnTo>
                  <a:lnTo>
                    <a:pt x="3630" y="65"/>
                  </a:lnTo>
                  <a:lnTo>
                    <a:pt x="3612" y="60"/>
                  </a:lnTo>
                  <a:lnTo>
                    <a:pt x="3594" y="50"/>
                  </a:lnTo>
                  <a:lnTo>
                    <a:pt x="3576" y="50"/>
                  </a:lnTo>
                  <a:lnTo>
                    <a:pt x="3558" y="44"/>
                  </a:lnTo>
                  <a:lnTo>
                    <a:pt x="3540" y="44"/>
                  </a:lnTo>
                  <a:lnTo>
                    <a:pt x="3528" y="44"/>
                  </a:lnTo>
                  <a:lnTo>
                    <a:pt x="3516" y="50"/>
                  </a:lnTo>
                  <a:lnTo>
                    <a:pt x="3504" y="50"/>
                  </a:lnTo>
                  <a:lnTo>
                    <a:pt x="3492" y="55"/>
                  </a:lnTo>
                  <a:lnTo>
                    <a:pt x="3480" y="55"/>
                  </a:lnTo>
                  <a:lnTo>
                    <a:pt x="3468" y="65"/>
                  </a:lnTo>
                  <a:lnTo>
                    <a:pt x="3456" y="70"/>
                  </a:lnTo>
                  <a:lnTo>
                    <a:pt x="3450" y="70"/>
                  </a:lnTo>
                  <a:lnTo>
                    <a:pt x="3420" y="76"/>
                  </a:lnTo>
                  <a:lnTo>
                    <a:pt x="3330" y="81"/>
                  </a:lnTo>
                  <a:lnTo>
                    <a:pt x="3204" y="91"/>
                  </a:lnTo>
                  <a:lnTo>
                    <a:pt x="3126" y="102"/>
                  </a:lnTo>
                  <a:lnTo>
                    <a:pt x="3048" y="112"/>
                  </a:lnTo>
                  <a:lnTo>
                    <a:pt x="2970" y="123"/>
                  </a:lnTo>
                  <a:lnTo>
                    <a:pt x="2904" y="128"/>
                  </a:lnTo>
                  <a:lnTo>
                    <a:pt x="2868" y="128"/>
                  </a:lnTo>
                  <a:lnTo>
                    <a:pt x="2844" y="128"/>
                  </a:lnTo>
                  <a:lnTo>
                    <a:pt x="2814" y="128"/>
                  </a:lnTo>
                  <a:lnTo>
                    <a:pt x="2790" y="128"/>
                  </a:lnTo>
                  <a:lnTo>
                    <a:pt x="2766" y="123"/>
                  </a:lnTo>
                  <a:lnTo>
                    <a:pt x="2742" y="117"/>
                  </a:lnTo>
                  <a:lnTo>
                    <a:pt x="2724" y="112"/>
                  </a:lnTo>
                  <a:lnTo>
                    <a:pt x="2706" y="107"/>
                  </a:lnTo>
                  <a:lnTo>
                    <a:pt x="2704" y="83"/>
                  </a:lnTo>
                  <a:lnTo>
                    <a:pt x="2710" y="56"/>
                  </a:lnTo>
                  <a:lnTo>
                    <a:pt x="2710" y="36"/>
                  </a:lnTo>
                  <a:lnTo>
                    <a:pt x="2696" y="25"/>
                  </a:lnTo>
                  <a:lnTo>
                    <a:pt x="2672" y="36"/>
                  </a:lnTo>
                  <a:lnTo>
                    <a:pt x="2658" y="50"/>
                  </a:lnTo>
                  <a:lnTo>
                    <a:pt x="2638" y="60"/>
                  </a:lnTo>
                  <a:lnTo>
                    <a:pt x="2614" y="76"/>
                  </a:lnTo>
                  <a:lnTo>
                    <a:pt x="2590" y="84"/>
                  </a:lnTo>
                  <a:lnTo>
                    <a:pt x="2558" y="95"/>
                  </a:lnTo>
                  <a:lnTo>
                    <a:pt x="2536" y="98"/>
                  </a:lnTo>
                  <a:lnTo>
                    <a:pt x="2508" y="102"/>
                  </a:lnTo>
                  <a:lnTo>
                    <a:pt x="2478" y="105"/>
                  </a:lnTo>
                  <a:lnTo>
                    <a:pt x="2444" y="109"/>
                  </a:lnTo>
                  <a:lnTo>
                    <a:pt x="2410" y="110"/>
                  </a:lnTo>
                  <a:lnTo>
                    <a:pt x="2374" y="107"/>
                  </a:lnTo>
                  <a:lnTo>
                    <a:pt x="2348" y="103"/>
                  </a:lnTo>
                  <a:lnTo>
                    <a:pt x="2322" y="91"/>
                  </a:lnTo>
                  <a:lnTo>
                    <a:pt x="2304" y="86"/>
                  </a:lnTo>
                  <a:lnTo>
                    <a:pt x="2292" y="81"/>
                  </a:lnTo>
                  <a:lnTo>
                    <a:pt x="2286" y="76"/>
                  </a:lnTo>
                  <a:lnTo>
                    <a:pt x="2274" y="70"/>
                  </a:lnTo>
                  <a:lnTo>
                    <a:pt x="2268" y="65"/>
                  </a:lnTo>
                  <a:lnTo>
                    <a:pt x="2246" y="18"/>
                  </a:lnTo>
                  <a:lnTo>
                    <a:pt x="2224" y="0"/>
                  </a:lnTo>
                  <a:lnTo>
                    <a:pt x="2185" y="3"/>
                  </a:lnTo>
                  <a:lnTo>
                    <a:pt x="2156" y="16"/>
                  </a:lnTo>
                  <a:lnTo>
                    <a:pt x="2126" y="22"/>
                  </a:lnTo>
                  <a:lnTo>
                    <a:pt x="2081" y="49"/>
                  </a:lnTo>
                  <a:lnTo>
                    <a:pt x="2048" y="64"/>
                  </a:lnTo>
                  <a:lnTo>
                    <a:pt x="2018" y="76"/>
                  </a:lnTo>
                  <a:lnTo>
                    <a:pt x="1986" y="96"/>
                  </a:lnTo>
                  <a:lnTo>
                    <a:pt x="1896" y="102"/>
                  </a:lnTo>
                  <a:lnTo>
                    <a:pt x="1794" y="102"/>
                  </a:lnTo>
                  <a:lnTo>
                    <a:pt x="1692" y="102"/>
                  </a:lnTo>
                  <a:lnTo>
                    <a:pt x="1644" y="102"/>
                  </a:lnTo>
                  <a:lnTo>
                    <a:pt x="1602" y="96"/>
                  </a:lnTo>
                  <a:lnTo>
                    <a:pt x="1560" y="91"/>
                  </a:lnTo>
                  <a:lnTo>
                    <a:pt x="1524" y="86"/>
                  </a:lnTo>
                  <a:lnTo>
                    <a:pt x="1506" y="86"/>
                  </a:lnTo>
                  <a:lnTo>
                    <a:pt x="1494" y="81"/>
                  </a:lnTo>
                  <a:lnTo>
                    <a:pt x="1482" y="76"/>
                  </a:lnTo>
                  <a:lnTo>
                    <a:pt x="1476" y="70"/>
                  </a:lnTo>
                  <a:lnTo>
                    <a:pt x="1458" y="65"/>
                  </a:lnTo>
                  <a:lnTo>
                    <a:pt x="1440" y="55"/>
                  </a:lnTo>
                  <a:lnTo>
                    <a:pt x="1428" y="50"/>
                  </a:lnTo>
                  <a:lnTo>
                    <a:pt x="1410" y="50"/>
                  </a:lnTo>
                  <a:lnTo>
                    <a:pt x="1398" y="44"/>
                  </a:lnTo>
                  <a:lnTo>
                    <a:pt x="1386" y="44"/>
                  </a:lnTo>
                  <a:lnTo>
                    <a:pt x="1374" y="44"/>
                  </a:lnTo>
                  <a:lnTo>
                    <a:pt x="1356" y="44"/>
                  </a:lnTo>
                  <a:lnTo>
                    <a:pt x="1344" y="44"/>
                  </a:lnTo>
                  <a:lnTo>
                    <a:pt x="1332" y="50"/>
                  </a:lnTo>
                  <a:lnTo>
                    <a:pt x="1308" y="55"/>
                  </a:lnTo>
                  <a:lnTo>
                    <a:pt x="1260" y="70"/>
                  </a:lnTo>
                  <a:lnTo>
                    <a:pt x="1218" y="86"/>
                  </a:lnTo>
                  <a:lnTo>
                    <a:pt x="1176" y="96"/>
                  </a:lnTo>
                  <a:lnTo>
                    <a:pt x="1140" y="107"/>
                  </a:lnTo>
                  <a:lnTo>
                    <a:pt x="1098" y="117"/>
                  </a:lnTo>
                  <a:lnTo>
                    <a:pt x="1062" y="128"/>
                  </a:lnTo>
                  <a:lnTo>
                    <a:pt x="1020" y="133"/>
                  </a:lnTo>
                  <a:lnTo>
                    <a:pt x="948" y="143"/>
                  </a:lnTo>
                  <a:lnTo>
                    <a:pt x="882" y="149"/>
                  </a:lnTo>
                  <a:lnTo>
                    <a:pt x="822" y="149"/>
                  </a:lnTo>
                  <a:lnTo>
                    <a:pt x="762" y="143"/>
                  </a:lnTo>
                  <a:lnTo>
                    <a:pt x="708" y="138"/>
                  </a:lnTo>
                  <a:lnTo>
                    <a:pt x="654" y="128"/>
                  </a:lnTo>
                  <a:lnTo>
                    <a:pt x="612" y="117"/>
                  </a:lnTo>
                  <a:lnTo>
                    <a:pt x="570" y="107"/>
                  </a:lnTo>
                  <a:lnTo>
                    <a:pt x="534" y="96"/>
                  </a:lnTo>
                  <a:lnTo>
                    <a:pt x="504" y="86"/>
                  </a:lnTo>
                  <a:lnTo>
                    <a:pt x="480" y="76"/>
                  </a:lnTo>
                  <a:lnTo>
                    <a:pt x="462" y="65"/>
                  </a:lnTo>
                  <a:lnTo>
                    <a:pt x="444" y="55"/>
                  </a:lnTo>
                  <a:lnTo>
                    <a:pt x="426" y="44"/>
                  </a:lnTo>
                  <a:lnTo>
                    <a:pt x="408" y="34"/>
                  </a:lnTo>
                  <a:lnTo>
                    <a:pt x="402" y="34"/>
                  </a:lnTo>
                  <a:lnTo>
                    <a:pt x="396" y="34"/>
                  </a:lnTo>
                  <a:lnTo>
                    <a:pt x="390" y="34"/>
                  </a:lnTo>
                  <a:lnTo>
                    <a:pt x="390" y="34"/>
                  </a:lnTo>
                  <a:lnTo>
                    <a:pt x="384" y="34"/>
                  </a:lnTo>
                  <a:lnTo>
                    <a:pt x="378" y="39"/>
                  </a:lnTo>
                  <a:lnTo>
                    <a:pt x="372" y="44"/>
                  </a:lnTo>
                  <a:lnTo>
                    <a:pt x="360" y="55"/>
                  </a:lnTo>
                  <a:lnTo>
                    <a:pt x="348" y="65"/>
                  </a:lnTo>
                  <a:lnTo>
                    <a:pt x="342" y="70"/>
                  </a:lnTo>
                  <a:lnTo>
                    <a:pt x="336" y="76"/>
                  </a:lnTo>
                  <a:lnTo>
                    <a:pt x="324" y="86"/>
                  </a:lnTo>
                  <a:lnTo>
                    <a:pt x="306" y="91"/>
                  </a:lnTo>
                  <a:lnTo>
                    <a:pt x="288" y="96"/>
                  </a:lnTo>
                  <a:lnTo>
                    <a:pt x="264" y="102"/>
                  </a:lnTo>
                  <a:lnTo>
                    <a:pt x="240" y="107"/>
                  </a:lnTo>
                  <a:lnTo>
                    <a:pt x="216" y="112"/>
                  </a:lnTo>
                  <a:lnTo>
                    <a:pt x="192" y="112"/>
                  </a:lnTo>
                  <a:lnTo>
                    <a:pt x="168" y="117"/>
                  </a:lnTo>
                  <a:lnTo>
                    <a:pt x="145" y="117"/>
                  </a:lnTo>
                  <a:lnTo>
                    <a:pt x="120" y="117"/>
                  </a:lnTo>
                  <a:lnTo>
                    <a:pt x="90" y="112"/>
                  </a:lnTo>
                  <a:lnTo>
                    <a:pt x="66" y="112"/>
                  </a:lnTo>
                  <a:lnTo>
                    <a:pt x="42" y="107"/>
                  </a:lnTo>
                  <a:lnTo>
                    <a:pt x="24" y="102"/>
                  </a:lnTo>
                  <a:lnTo>
                    <a:pt x="0" y="96"/>
                  </a:lnTo>
                  <a:lnTo>
                    <a:pt x="0" y="445"/>
                  </a:lnTo>
                  <a:lnTo>
                    <a:pt x="5760" y="445"/>
                  </a:lnTo>
                  <a:lnTo>
                    <a:pt x="5760" y="445"/>
                  </a:lnTo>
                  <a:lnTo>
                    <a:pt x="5760" y="445"/>
                  </a:lnTo>
                </a:path>
              </a:pathLst>
            </a:custGeom>
            <a:solidFill>
              <a:schemeClr val="accent2">
                <a:alpha val="50000"/>
              </a:schemeClr>
            </a:solidFill>
            <a:ln w="952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sp>
          <p:nvSpPr>
            <p:cNvPr id="38935" name="Freeform 23"/>
            <p:cNvSpPr>
              <a:spLocks/>
            </p:cNvSpPr>
            <p:nvPr userDrawn="1"/>
          </p:nvSpPr>
          <p:spPr bwMode="hidden">
            <a:xfrm>
              <a:off x="0" y="3867"/>
              <a:ext cx="5770" cy="174"/>
            </a:xfrm>
            <a:custGeom>
              <a:avLst/>
              <a:gdLst/>
              <a:ahLst/>
              <a:cxnLst>
                <a:cxn ang="0">
                  <a:pos x="4993" y="66"/>
                </a:cxn>
                <a:cxn ang="0">
                  <a:pos x="4771" y="132"/>
                </a:cxn>
                <a:cxn ang="0">
                  <a:pos x="4640" y="96"/>
                </a:cxn>
                <a:cxn ang="0">
                  <a:pos x="4598" y="36"/>
                </a:cxn>
                <a:cxn ang="0">
                  <a:pos x="4478" y="30"/>
                </a:cxn>
                <a:cxn ang="0">
                  <a:pos x="4186" y="108"/>
                </a:cxn>
                <a:cxn ang="0">
                  <a:pos x="3815" y="120"/>
                </a:cxn>
                <a:cxn ang="0">
                  <a:pos x="3617" y="72"/>
                </a:cxn>
                <a:cxn ang="0">
                  <a:pos x="3510" y="60"/>
                </a:cxn>
                <a:cxn ang="0">
                  <a:pos x="3336" y="96"/>
                </a:cxn>
                <a:cxn ang="0">
                  <a:pos x="2846" y="150"/>
                </a:cxn>
                <a:cxn ang="0">
                  <a:pos x="2703" y="96"/>
                </a:cxn>
                <a:cxn ang="0">
                  <a:pos x="2619" y="90"/>
                </a:cxn>
                <a:cxn ang="0">
                  <a:pos x="2416" y="132"/>
                </a:cxn>
                <a:cxn ang="0">
                  <a:pos x="2278" y="84"/>
                </a:cxn>
                <a:cxn ang="0">
                  <a:pos x="2151" y="36"/>
                </a:cxn>
                <a:cxn ang="0">
                  <a:pos x="1947" y="120"/>
                </a:cxn>
                <a:cxn ang="0">
                  <a:pos x="1525" y="102"/>
                </a:cxn>
                <a:cxn ang="0">
                  <a:pos x="1429" y="60"/>
                </a:cxn>
                <a:cxn ang="0">
                  <a:pos x="1333" y="60"/>
                </a:cxn>
                <a:cxn ang="0">
                  <a:pos x="1058" y="150"/>
                </a:cxn>
                <a:cxn ang="0">
                  <a:pos x="652" y="150"/>
                </a:cxn>
                <a:cxn ang="0">
                  <a:pos x="442" y="66"/>
                </a:cxn>
                <a:cxn ang="0">
                  <a:pos x="377" y="48"/>
                </a:cxn>
                <a:cxn ang="0">
                  <a:pos x="305" y="108"/>
                </a:cxn>
                <a:cxn ang="0">
                  <a:pos x="144" y="138"/>
                </a:cxn>
                <a:cxn ang="0">
                  <a:pos x="0" y="96"/>
                </a:cxn>
                <a:cxn ang="0">
                  <a:pos x="167" y="120"/>
                </a:cxn>
                <a:cxn ang="0">
                  <a:pos x="323" y="84"/>
                </a:cxn>
                <a:cxn ang="0">
                  <a:pos x="383" y="24"/>
                </a:cxn>
                <a:cxn ang="0">
                  <a:pos x="460" y="60"/>
                </a:cxn>
                <a:cxn ang="0">
                  <a:pos x="706" y="144"/>
                </a:cxn>
                <a:cxn ang="0">
                  <a:pos x="1100" y="120"/>
                </a:cxn>
                <a:cxn ang="0">
                  <a:pos x="1345" y="36"/>
                </a:cxn>
                <a:cxn ang="0">
                  <a:pos x="1441" y="48"/>
                </a:cxn>
                <a:cxn ang="0">
                  <a:pos x="1561" y="90"/>
                </a:cxn>
                <a:cxn ang="0">
                  <a:pos x="1971" y="96"/>
                </a:cxn>
                <a:cxn ang="0">
                  <a:pos x="2235" y="3"/>
                </a:cxn>
                <a:cxn ang="0">
                  <a:pos x="2350" y="102"/>
                </a:cxn>
                <a:cxn ang="0">
                  <a:pos x="2559" y="96"/>
                </a:cxn>
                <a:cxn ang="0">
                  <a:pos x="2715" y="24"/>
                </a:cxn>
                <a:cxn ang="0">
                  <a:pos x="2792" y="132"/>
                </a:cxn>
                <a:cxn ang="0">
                  <a:pos x="3127" y="102"/>
                </a:cxn>
                <a:cxn ang="0">
                  <a:pos x="3486" y="48"/>
                </a:cxn>
                <a:cxn ang="0">
                  <a:pos x="3582" y="42"/>
                </a:cxn>
                <a:cxn ang="0">
                  <a:pos x="3731" y="90"/>
                </a:cxn>
                <a:cxn ang="0">
                  <a:pos x="4078" y="102"/>
                </a:cxn>
                <a:cxn ang="0">
                  <a:pos x="4419" y="30"/>
                </a:cxn>
                <a:cxn ang="0">
                  <a:pos x="4574" y="6"/>
                </a:cxn>
                <a:cxn ang="0">
                  <a:pos x="4628" y="60"/>
                </a:cxn>
                <a:cxn ang="0">
                  <a:pos x="4724" y="108"/>
                </a:cxn>
                <a:cxn ang="0">
                  <a:pos x="4927" y="84"/>
                </a:cxn>
                <a:cxn ang="0">
                  <a:pos x="5118" y="14"/>
                </a:cxn>
                <a:cxn ang="0">
                  <a:pos x="5280" y="9"/>
                </a:cxn>
                <a:cxn ang="0">
                  <a:pos x="5453" y="36"/>
                </a:cxn>
                <a:cxn ang="0">
                  <a:pos x="5465" y="72"/>
                </a:cxn>
                <a:cxn ang="0">
                  <a:pos x="5656" y="90"/>
                </a:cxn>
                <a:cxn ang="0">
                  <a:pos x="5710" y="102"/>
                </a:cxn>
                <a:cxn ang="0">
                  <a:pos x="5477" y="90"/>
                </a:cxn>
                <a:cxn ang="0">
                  <a:pos x="5453" y="60"/>
                </a:cxn>
                <a:cxn ang="0">
                  <a:pos x="5393" y="30"/>
                </a:cxn>
                <a:cxn ang="0">
                  <a:pos x="5219" y="24"/>
                </a:cxn>
              </a:cxnLst>
              <a:rect l="0" t="0" r="r" b="b"/>
              <a:pathLst>
                <a:path w="5770" h="174">
                  <a:moveTo>
                    <a:pt x="5151" y="24"/>
                  </a:moveTo>
                  <a:lnTo>
                    <a:pt x="5127" y="26"/>
                  </a:lnTo>
                  <a:lnTo>
                    <a:pt x="5082" y="30"/>
                  </a:lnTo>
                  <a:lnTo>
                    <a:pt x="5049" y="38"/>
                  </a:lnTo>
                  <a:lnTo>
                    <a:pt x="5029" y="48"/>
                  </a:lnTo>
                  <a:lnTo>
                    <a:pt x="5017" y="54"/>
                  </a:lnTo>
                  <a:lnTo>
                    <a:pt x="4993" y="66"/>
                  </a:lnTo>
                  <a:lnTo>
                    <a:pt x="4957" y="84"/>
                  </a:lnTo>
                  <a:lnTo>
                    <a:pt x="4927" y="102"/>
                  </a:lnTo>
                  <a:lnTo>
                    <a:pt x="4891" y="114"/>
                  </a:lnTo>
                  <a:lnTo>
                    <a:pt x="4861" y="120"/>
                  </a:lnTo>
                  <a:lnTo>
                    <a:pt x="4831" y="126"/>
                  </a:lnTo>
                  <a:lnTo>
                    <a:pt x="4801" y="132"/>
                  </a:lnTo>
                  <a:lnTo>
                    <a:pt x="4771" y="132"/>
                  </a:lnTo>
                  <a:lnTo>
                    <a:pt x="4748" y="132"/>
                  </a:lnTo>
                  <a:lnTo>
                    <a:pt x="4724" y="126"/>
                  </a:lnTo>
                  <a:lnTo>
                    <a:pt x="4706" y="120"/>
                  </a:lnTo>
                  <a:lnTo>
                    <a:pt x="4682" y="114"/>
                  </a:lnTo>
                  <a:lnTo>
                    <a:pt x="4670" y="108"/>
                  </a:lnTo>
                  <a:lnTo>
                    <a:pt x="4652" y="102"/>
                  </a:lnTo>
                  <a:lnTo>
                    <a:pt x="4640" y="96"/>
                  </a:lnTo>
                  <a:lnTo>
                    <a:pt x="4634" y="84"/>
                  </a:lnTo>
                  <a:lnTo>
                    <a:pt x="4628" y="78"/>
                  </a:lnTo>
                  <a:lnTo>
                    <a:pt x="4622" y="66"/>
                  </a:lnTo>
                  <a:lnTo>
                    <a:pt x="4616" y="54"/>
                  </a:lnTo>
                  <a:lnTo>
                    <a:pt x="4610" y="48"/>
                  </a:lnTo>
                  <a:lnTo>
                    <a:pt x="4604" y="42"/>
                  </a:lnTo>
                  <a:lnTo>
                    <a:pt x="4598" y="36"/>
                  </a:lnTo>
                  <a:lnTo>
                    <a:pt x="4586" y="30"/>
                  </a:lnTo>
                  <a:lnTo>
                    <a:pt x="4574" y="24"/>
                  </a:lnTo>
                  <a:lnTo>
                    <a:pt x="4562" y="18"/>
                  </a:lnTo>
                  <a:lnTo>
                    <a:pt x="4544" y="18"/>
                  </a:lnTo>
                  <a:lnTo>
                    <a:pt x="4526" y="18"/>
                  </a:lnTo>
                  <a:lnTo>
                    <a:pt x="4502" y="24"/>
                  </a:lnTo>
                  <a:lnTo>
                    <a:pt x="4478" y="30"/>
                  </a:lnTo>
                  <a:lnTo>
                    <a:pt x="4449" y="36"/>
                  </a:lnTo>
                  <a:lnTo>
                    <a:pt x="4419" y="48"/>
                  </a:lnTo>
                  <a:lnTo>
                    <a:pt x="4383" y="60"/>
                  </a:lnTo>
                  <a:lnTo>
                    <a:pt x="4341" y="72"/>
                  </a:lnTo>
                  <a:lnTo>
                    <a:pt x="4287" y="90"/>
                  </a:lnTo>
                  <a:lnTo>
                    <a:pt x="4239" y="96"/>
                  </a:lnTo>
                  <a:lnTo>
                    <a:pt x="4186" y="108"/>
                  </a:lnTo>
                  <a:lnTo>
                    <a:pt x="4132" y="114"/>
                  </a:lnTo>
                  <a:lnTo>
                    <a:pt x="4078" y="120"/>
                  </a:lnTo>
                  <a:lnTo>
                    <a:pt x="4024" y="120"/>
                  </a:lnTo>
                  <a:lnTo>
                    <a:pt x="3970" y="120"/>
                  </a:lnTo>
                  <a:lnTo>
                    <a:pt x="3916" y="120"/>
                  </a:lnTo>
                  <a:lnTo>
                    <a:pt x="3863" y="120"/>
                  </a:lnTo>
                  <a:lnTo>
                    <a:pt x="3815" y="120"/>
                  </a:lnTo>
                  <a:lnTo>
                    <a:pt x="3767" y="114"/>
                  </a:lnTo>
                  <a:lnTo>
                    <a:pt x="3731" y="108"/>
                  </a:lnTo>
                  <a:lnTo>
                    <a:pt x="3689" y="96"/>
                  </a:lnTo>
                  <a:lnTo>
                    <a:pt x="3659" y="90"/>
                  </a:lnTo>
                  <a:lnTo>
                    <a:pt x="3647" y="84"/>
                  </a:lnTo>
                  <a:lnTo>
                    <a:pt x="3635" y="78"/>
                  </a:lnTo>
                  <a:lnTo>
                    <a:pt x="3617" y="72"/>
                  </a:lnTo>
                  <a:lnTo>
                    <a:pt x="3600" y="60"/>
                  </a:lnTo>
                  <a:lnTo>
                    <a:pt x="3582" y="60"/>
                  </a:lnTo>
                  <a:lnTo>
                    <a:pt x="3564" y="54"/>
                  </a:lnTo>
                  <a:lnTo>
                    <a:pt x="3546" y="54"/>
                  </a:lnTo>
                  <a:lnTo>
                    <a:pt x="3534" y="54"/>
                  </a:lnTo>
                  <a:lnTo>
                    <a:pt x="3522" y="60"/>
                  </a:lnTo>
                  <a:lnTo>
                    <a:pt x="3510" y="60"/>
                  </a:lnTo>
                  <a:lnTo>
                    <a:pt x="3498" y="66"/>
                  </a:lnTo>
                  <a:lnTo>
                    <a:pt x="3486" y="66"/>
                  </a:lnTo>
                  <a:lnTo>
                    <a:pt x="3474" y="78"/>
                  </a:lnTo>
                  <a:lnTo>
                    <a:pt x="3462" y="84"/>
                  </a:lnTo>
                  <a:lnTo>
                    <a:pt x="3456" y="84"/>
                  </a:lnTo>
                  <a:lnTo>
                    <a:pt x="3426" y="90"/>
                  </a:lnTo>
                  <a:lnTo>
                    <a:pt x="3336" y="96"/>
                  </a:lnTo>
                  <a:lnTo>
                    <a:pt x="3205" y="108"/>
                  </a:lnTo>
                  <a:lnTo>
                    <a:pt x="3127" y="120"/>
                  </a:lnTo>
                  <a:lnTo>
                    <a:pt x="3049" y="132"/>
                  </a:lnTo>
                  <a:lnTo>
                    <a:pt x="2972" y="144"/>
                  </a:lnTo>
                  <a:lnTo>
                    <a:pt x="2906" y="150"/>
                  </a:lnTo>
                  <a:lnTo>
                    <a:pt x="2870" y="150"/>
                  </a:lnTo>
                  <a:lnTo>
                    <a:pt x="2846" y="150"/>
                  </a:lnTo>
                  <a:lnTo>
                    <a:pt x="2816" y="150"/>
                  </a:lnTo>
                  <a:lnTo>
                    <a:pt x="2792" y="150"/>
                  </a:lnTo>
                  <a:lnTo>
                    <a:pt x="2768" y="144"/>
                  </a:lnTo>
                  <a:lnTo>
                    <a:pt x="2744" y="138"/>
                  </a:lnTo>
                  <a:lnTo>
                    <a:pt x="2727" y="132"/>
                  </a:lnTo>
                  <a:lnTo>
                    <a:pt x="2709" y="126"/>
                  </a:lnTo>
                  <a:lnTo>
                    <a:pt x="2703" y="96"/>
                  </a:lnTo>
                  <a:lnTo>
                    <a:pt x="2703" y="78"/>
                  </a:lnTo>
                  <a:lnTo>
                    <a:pt x="2709" y="42"/>
                  </a:lnTo>
                  <a:lnTo>
                    <a:pt x="2697" y="36"/>
                  </a:lnTo>
                  <a:lnTo>
                    <a:pt x="2673" y="42"/>
                  </a:lnTo>
                  <a:lnTo>
                    <a:pt x="2661" y="60"/>
                  </a:lnTo>
                  <a:lnTo>
                    <a:pt x="2643" y="72"/>
                  </a:lnTo>
                  <a:lnTo>
                    <a:pt x="2619" y="90"/>
                  </a:lnTo>
                  <a:lnTo>
                    <a:pt x="2595" y="102"/>
                  </a:lnTo>
                  <a:lnTo>
                    <a:pt x="2559" y="114"/>
                  </a:lnTo>
                  <a:lnTo>
                    <a:pt x="2541" y="114"/>
                  </a:lnTo>
                  <a:lnTo>
                    <a:pt x="2511" y="120"/>
                  </a:lnTo>
                  <a:lnTo>
                    <a:pt x="2481" y="126"/>
                  </a:lnTo>
                  <a:lnTo>
                    <a:pt x="2446" y="126"/>
                  </a:lnTo>
                  <a:lnTo>
                    <a:pt x="2416" y="132"/>
                  </a:lnTo>
                  <a:lnTo>
                    <a:pt x="2380" y="126"/>
                  </a:lnTo>
                  <a:lnTo>
                    <a:pt x="2350" y="120"/>
                  </a:lnTo>
                  <a:lnTo>
                    <a:pt x="2326" y="108"/>
                  </a:lnTo>
                  <a:lnTo>
                    <a:pt x="2308" y="102"/>
                  </a:lnTo>
                  <a:lnTo>
                    <a:pt x="2296" y="96"/>
                  </a:lnTo>
                  <a:lnTo>
                    <a:pt x="2290" y="90"/>
                  </a:lnTo>
                  <a:lnTo>
                    <a:pt x="2278" y="84"/>
                  </a:lnTo>
                  <a:lnTo>
                    <a:pt x="2272" y="78"/>
                  </a:lnTo>
                  <a:lnTo>
                    <a:pt x="2250" y="57"/>
                  </a:lnTo>
                  <a:lnTo>
                    <a:pt x="2243" y="35"/>
                  </a:lnTo>
                  <a:lnTo>
                    <a:pt x="2228" y="18"/>
                  </a:lnTo>
                  <a:lnTo>
                    <a:pt x="2208" y="18"/>
                  </a:lnTo>
                  <a:lnTo>
                    <a:pt x="2172" y="24"/>
                  </a:lnTo>
                  <a:lnTo>
                    <a:pt x="2151" y="36"/>
                  </a:lnTo>
                  <a:lnTo>
                    <a:pt x="2127" y="51"/>
                  </a:lnTo>
                  <a:lnTo>
                    <a:pt x="2097" y="60"/>
                  </a:lnTo>
                  <a:lnTo>
                    <a:pt x="2073" y="72"/>
                  </a:lnTo>
                  <a:lnTo>
                    <a:pt x="2046" y="87"/>
                  </a:lnTo>
                  <a:lnTo>
                    <a:pt x="2007" y="102"/>
                  </a:lnTo>
                  <a:lnTo>
                    <a:pt x="1977" y="114"/>
                  </a:lnTo>
                  <a:lnTo>
                    <a:pt x="1947" y="120"/>
                  </a:lnTo>
                  <a:lnTo>
                    <a:pt x="1895" y="120"/>
                  </a:lnTo>
                  <a:lnTo>
                    <a:pt x="1794" y="120"/>
                  </a:lnTo>
                  <a:lnTo>
                    <a:pt x="1692" y="120"/>
                  </a:lnTo>
                  <a:lnTo>
                    <a:pt x="1644" y="120"/>
                  </a:lnTo>
                  <a:lnTo>
                    <a:pt x="1602" y="114"/>
                  </a:lnTo>
                  <a:lnTo>
                    <a:pt x="1561" y="108"/>
                  </a:lnTo>
                  <a:lnTo>
                    <a:pt x="1525" y="102"/>
                  </a:lnTo>
                  <a:lnTo>
                    <a:pt x="1507" y="102"/>
                  </a:lnTo>
                  <a:lnTo>
                    <a:pt x="1495" y="96"/>
                  </a:lnTo>
                  <a:lnTo>
                    <a:pt x="1483" y="90"/>
                  </a:lnTo>
                  <a:lnTo>
                    <a:pt x="1477" y="84"/>
                  </a:lnTo>
                  <a:lnTo>
                    <a:pt x="1459" y="78"/>
                  </a:lnTo>
                  <a:lnTo>
                    <a:pt x="1441" y="66"/>
                  </a:lnTo>
                  <a:lnTo>
                    <a:pt x="1429" y="60"/>
                  </a:lnTo>
                  <a:lnTo>
                    <a:pt x="1411" y="60"/>
                  </a:lnTo>
                  <a:lnTo>
                    <a:pt x="1399" y="54"/>
                  </a:lnTo>
                  <a:lnTo>
                    <a:pt x="1387" y="54"/>
                  </a:lnTo>
                  <a:lnTo>
                    <a:pt x="1375" y="54"/>
                  </a:lnTo>
                  <a:lnTo>
                    <a:pt x="1357" y="54"/>
                  </a:lnTo>
                  <a:lnTo>
                    <a:pt x="1345" y="54"/>
                  </a:lnTo>
                  <a:lnTo>
                    <a:pt x="1333" y="60"/>
                  </a:lnTo>
                  <a:lnTo>
                    <a:pt x="1309" y="66"/>
                  </a:lnTo>
                  <a:lnTo>
                    <a:pt x="1262" y="84"/>
                  </a:lnTo>
                  <a:lnTo>
                    <a:pt x="1220" y="102"/>
                  </a:lnTo>
                  <a:lnTo>
                    <a:pt x="1178" y="114"/>
                  </a:lnTo>
                  <a:lnTo>
                    <a:pt x="1142" y="126"/>
                  </a:lnTo>
                  <a:lnTo>
                    <a:pt x="1100" y="138"/>
                  </a:lnTo>
                  <a:lnTo>
                    <a:pt x="1058" y="150"/>
                  </a:lnTo>
                  <a:lnTo>
                    <a:pt x="1016" y="156"/>
                  </a:lnTo>
                  <a:lnTo>
                    <a:pt x="945" y="168"/>
                  </a:lnTo>
                  <a:lnTo>
                    <a:pt x="879" y="174"/>
                  </a:lnTo>
                  <a:lnTo>
                    <a:pt x="819" y="174"/>
                  </a:lnTo>
                  <a:lnTo>
                    <a:pt x="759" y="168"/>
                  </a:lnTo>
                  <a:lnTo>
                    <a:pt x="706" y="162"/>
                  </a:lnTo>
                  <a:lnTo>
                    <a:pt x="652" y="150"/>
                  </a:lnTo>
                  <a:lnTo>
                    <a:pt x="610" y="138"/>
                  </a:lnTo>
                  <a:lnTo>
                    <a:pt x="568" y="126"/>
                  </a:lnTo>
                  <a:lnTo>
                    <a:pt x="532" y="114"/>
                  </a:lnTo>
                  <a:lnTo>
                    <a:pt x="502" y="102"/>
                  </a:lnTo>
                  <a:lnTo>
                    <a:pt x="478" y="90"/>
                  </a:lnTo>
                  <a:lnTo>
                    <a:pt x="460" y="78"/>
                  </a:lnTo>
                  <a:lnTo>
                    <a:pt x="442" y="66"/>
                  </a:lnTo>
                  <a:lnTo>
                    <a:pt x="425" y="54"/>
                  </a:lnTo>
                  <a:lnTo>
                    <a:pt x="407" y="42"/>
                  </a:lnTo>
                  <a:lnTo>
                    <a:pt x="401" y="42"/>
                  </a:lnTo>
                  <a:lnTo>
                    <a:pt x="395" y="42"/>
                  </a:lnTo>
                  <a:lnTo>
                    <a:pt x="389" y="42"/>
                  </a:lnTo>
                  <a:lnTo>
                    <a:pt x="383" y="42"/>
                  </a:lnTo>
                  <a:lnTo>
                    <a:pt x="377" y="48"/>
                  </a:lnTo>
                  <a:lnTo>
                    <a:pt x="371" y="54"/>
                  </a:lnTo>
                  <a:lnTo>
                    <a:pt x="359" y="66"/>
                  </a:lnTo>
                  <a:lnTo>
                    <a:pt x="347" y="78"/>
                  </a:lnTo>
                  <a:lnTo>
                    <a:pt x="341" y="84"/>
                  </a:lnTo>
                  <a:lnTo>
                    <a:pt x="335" y="90"/>
                  </a:lnTo>
                  <a:lnTo>
                    <a:pt x="323" y="102"/>
                  </a:lnTo>
                  <a:lnTo>
                    <a:pt x="305" y="108"/>
                  </a:lnTo>
                  <a:lnTo>
                    <a:pt x="287" y="114"/>
                  </a:lnTo>
                  <a:lnTo>
                    <a:pt x="263" y="120"/>
                  </a:lnTo>
                  <a:lnTo>
                    <a:pt x="239" y="126"/>
                  </a:lnTo>
                  <a:lnTo>
                    <a:pt x="215" y="132"/>
                  </a:lnTo>
                  <a:lnTo>
                    <a:pt x="191" y="132"/>
                  </a:lnTo>
                  <a:lnTo>
                    <a:pt x="167" y="138"/>
                  </a:lnTo>
                  <a:lnTo>
                    <a:pt x="144" y="138"/>
                  </a:lnTo>
                  <a:lnTo>
                    <a:pt x="120" y="138"/>
                  </a:lnTo>
                  <a:lnTo>
                    <a:pt x="90" y="132"/>
                  </a:lnTo>
                  <a:lnTo>
                    <a:pt x="66" y="132"/>
                  </a:lnTo>
                  <a:lnTo>
                    <a:pt x="42" y="126"/>
                  </a:lnTo>
                  <a:lnTo>
                    <a:pt x="24" y="120"/>
                  </a:lnTo>
                  <a:lnTo>
                    <a:pt x="0" y="114"/>
                  </a:lnTo>
                  <a:lnTo>
                    <a:pt x="0" y="96"/>
                  </a:lnTo>
                  <a:lnTo>
                    <a:pt x="24" y="102"/>
                  </a:lnTo>
                  <a:lnTo>
                    <a:pt x="42" y="108"/>
                  </a:lnTo>
                  <a:lnTo>
                    <a:pt x="66" y="114"/>
                  </a:lnTo>
                  <a:lnTo>
                    <a:pt x="90" y="114"/>
                  </a:lnTo>
                  <a:lnTo>
                    <a:pt x="120" y="120"/>
                  </a:lnTo>
                  <a:lnTo>
                    <a:pt x="144" y="120"/>
                  </a:lnTo>
                  <a:lnTo>
                    <a:pt x="167" y="120"/>
                  </a:lnTo>
                  <a:lnTo>
                    <a:pt x="191" y="114"/>
                  </a:lnTo>
                  <a:lnTo>
                    <a:pt x="215" y="114"/>
                  </a:lnTo>
                  <a:lnTo>
                    <a:pt x="239" y="108"/>
                  </a:lnTo>
                  <a:lnTo>
                    <a:pt x="263" y="102"/>
                  </a:lnTo>
                  <a:lnTo>
                    <a:pt x="287" y="96"/>
                  </a:lnTo>
                  <a:lnTo>
                    <a:pt x="305" y="90"/>
                  </a:lnTo>
                  <a:lnTo>
                    <a:pt x="323" y="84"/>
                  </a:lnTo>
                  <a:lnTo>
                    <a:pt x="335" y="72"/>
                  </a:lnTo>
                  <a:lnTo>
                    <a:pt x="341" y="66"/>
                  </a:lnTo>
                  <a:lnTo>
                    <a:pt x="347" y="60"/>
                  </a:lnTo>
                  <a:lnTo>
                    <a:pt x="359" y="48"/>
                  </a:lnTo>
                  <a:lnTo>
                    <a:pt x="371" y="36"/>
                  </a:lnTo>
                  <a:lnTo>
                    <a:pt x="377" y="30"/>
                  </a:lnTo>
                  <a:lnTo>
                    <a:pt x="383" y="24"/>
                  </a:lnTo>
                  <a:lnTo>
                    <a:pt x="389" y="24"/>
                  </a:lnTo>
                  <a:lnTo>
                    <a:pt x="395" y="24"/>
                  </a:lnTo>
                  <a:lnTo>
                    <a:pt x="401" y="24"/>
                  </a:lnTo>
                  <a:lnTo>
                    <a:pt x="407" y="24"/>
                  </a:lnTo>
                  <a:lnTo>
                    <a:pt x="425" y="36"/>
                  </a:lnTo>
                  <a:lnTo>
                    <a:pt x="442" y="48"/>
                  </a:lnTo>
                  <a:lnTo>
                    <a:pt x="460" y="60"/>
                  </a:lnTo>
                  <a:lnTo>
                    <a:pt x="478" y="72"/>
                  </a:lnTo>
                  <a:lnTo>
                    <a:pt x="502" y="84"/>
                  </a:lnTo>
                  <a:lnTo>
                    <a:pt x="532" y="96"/>
                  </a:lnTo>
                  <a:lnTo>
                    <a:pt x="568" y="108"/>
                  </a:lnTo>
                  <a:lnTo>
                    <a:pt x="610" y="120"/>
                  </a:lnTo>
                  <a:lnTo>
                    <a:pt x="652" y="132"/>
                  </a:lnTo>
                  <a:lnTo>
                    <a:pt x="706" y="144"/>
                  </a:lnTo>
                  <a:lnTo>
                    <a:pt x="759" y="150"/>
                  </a:lnTo>
                  <a:lnTo>
                    <a:pt x="819" y="156"/>
                  </a:lnTo>
                  <a:lnTo>
                    <a:pt x="879" y="156"/>
                  </a:lnTo>
                  <a:lnTo>
                    <a:pt x="945" y="150"/>
                  </a:lnTo>
                  <a:lnTo>
                    <a:pt x="1016" y="138"/>
                  </a:lnTo>
                  <a:lnTo>
                    <a:pt x="1058" y="132"/>
                  </a:lnTo>
                  <a:lnTo>
                    <a:pt x="1100" y="120"/>
                  </a:lnTo>
                  <a:lnTo>
                    <a:pt x="1142" y="108"/>
                  </a:lnTo>
                  <a:lnTo>
                    <a:pt x="1178" y="96"/>
                  </a:lnTo>
                  <a:lnTo>
                    <a:pt x="1220" y="84"/>
                  </a:lnTo>
                  <a:lnTo>
                    <a:pt x="1262" y="66"/>
                  </a:lnTo>
                  <a:lnTo>
                    <a:pt x="1309" y="48"/>
                  </a:lnTo>
                  <a:lnTo>
                    <a:pt x="1333" y="42"/>
                  </a:lnTo>
                  <a:lnTo>
                    <a:pt x="1345" y="36"/>
                  </a:lnTo>
                  <a:lnTo>
                    <a:pt x="1357" y="36"/>
                  </a:lnTo>
                  <a:lnTo>
                    <a:pt x="1375" y="36"/>
                  </a:lnTo>
                  <a:lnTo>
                    <a:pt x="1387" y="36"/>
                  </a:lnTo>
                  <a:lnTo>
                    <a:pt x="1399" y="36"/>
                  </a:lnTo>
                  <a:lnTo>
                    <a:pt x="1411" y="42"/>
                  </a:lnTo>
                  <a:lnTo>
                    <a:pt x="1429" y="42"/>
                  </a:lnTo>
                  <a:lnTo>
                    <a:pt x="1441" y="48"/>
                  </a:lnTo>
                  <a:lnTo>
                    <a:pt x="1459" y="60"/>
                  </a:lnTo>
                  <a:lnTo>
                    <a:pt x="1477" y="66"/>
                  </a:lnTo>
                  <a:lnTo>
                    <a:pt x="1483" y="72"/>
                  </a:lnTo>
                  <a:lnTo>
                    <a:pt x="1495" y="78"/>
                  </a:lnTo>
                  <a:lnTo>
                    <a:pt x="1507" y="84"/>
                  </a:lnTo>
                  <a:lnTo>
                    <a:pt x="1525" y="84"/>
                  </a:lnTo>
                  <a:lnTo>
                    <a:pt x="1561" y="90"/>
                  </a:lnTo>
                  <a:lnTo>
                    <a:pt x="1602" y="96"/>
                  </a:lnTo>
                  <a:lnTo>
                    <a:pt x="1644" y="102"/>
                  </a:lnTo>
                  <a:lnTo>
                    <a:pt x="1692" y="102"/>
                  </a:lnTo>
                  <a:lnTo>
                    <a:pt x="1794" y="102"/>
                  </a:lnTo>
                  <a:lnTo>
                    <a:pt x="1895" y="102"/>
                  </a:lnTo>
                  <a:lnTo>
                    <a:pt x="1938" y="102"/>
                  </a:lnTo>
                  <a:lnTo>
                    <a:pt x="1971" y="96"/>
                  </a:lnTo>
                  <a:lnTo>
                    <a:pt x="2019" y="77"/>
                  </a:lnTo>
                  <a:lnTo>
                    <a:pt x="2063" y="57"/>
                  </a:lnTo>
                  <a:lnTo>
                    <a:pt x="2111" y="38"/>
                  </a:lnTo>
                  <a:lnTo>
                    <a:pt x="2145" y="18"/>
                  </a:lnTo>
                  <a:lnTo>
                    <a:pt x="2172" y="9"/>
                  </a:lnTo>
                  <a:lnTo>
                    <a:pt x="2202" y="0"/>
                  </a:lnTo>
                  <a:lnTo>
                    <a:pt x="2235" y="3"/>
                  </a:lnTo>
                  <a:lnTo>
                    <a:pt x="2250" y="24"/>
                  </a:lnTo>
                  <a:lnTo>
                    <a:pt x="2262" y="51"/>
                  </a:lnTo>
                  <a:lnTo>
                    <a:pt x="2290" y="72"/>
                  </a:lnTo>
                  <a:lnTo>
                    <a:pt x="2296" y="78"/>
                  </a:lnTo>
                  <a:lnTo>
                    <a:pt x="2308" y="84"/>
                  </a:lnTo>
                  <a:lnTo>
                    <a:pt x="2326" y="90"/>
                  </a:lnTo>
                  <a:lnTo>
                    <a:pt x="2350" y="102"/>
                  </a:lnTo>
                  <a:lnTo>
                    <a:pt x="2380" y="108"/>
                  </a:lnTo>
                  <a:lnTo>
                    <a:pt x="2416" y="114"/>
                  </a:lnTo>
                  <a:lnTo>
                    <a:pt x="2446" y="108"/>
                  </a:lnTo>
                  <a:lnTo>
                    <a:pt x="2481" y="108"/>
                  </a:lnTo>
                  <a:lnTo>
                    <a:pt x="2511" y="102"/>
                  </a:lnTo>
                  <a:lnTo>
                    <a:pt x="2541" y="96"/>
                  </a:lnTo>
                  <a:lnTo>
                    <a:pt x="2559" y="96"/>
                  </a:lnTo>
                  <a:lnTo>
                    <a:pt x="2595" y="84"/>
                  </a:lnTo>
                  <a:lnTo>
                    <a:pt x="2619" y="72"/>
                  </a:lnTo>
                  <a:lnTo>
                    <a:pt x="2643" y="54"/>
                  </a:lnTo>
                  <a:lnTo>
                    <a:pt x="2661" y="42"/>
                  </a:lnTo>
                  <a:lnTo>
                    <a:pt x="2673" y="24"/>
                  </a:lnTo>
                  <a:lnTo>
                    <a:pt x="2697" y="18"/>
                  </a:lnTo>
                  <a:lnTo>
                    <a:pt x="2715" y="24"/>
                  </a:lnTo>
                  <a:lnTo>
                    <a:pt x="2715" y="48"/>
                  </a:lnTo>
                  <a:lnTo>
                    <a:pt x="2709" y="78"/>
                  </a:lnTo>
                  <a:lnTo>
                    <a:pt x="2709" y="108"/>
                  </a:lnTo>
                  <a:lnTo>
                    <a:pt x="2727" y="114"/>
                  </a:lnTo>
                  <a:lnTo>
                    <a:pt x="2744" y="120"/>
                  </a:lnTo>
                  <a:lnTo>
                    <a:pt x="2768" y="126"/>
                  </a:lnTo>
                  <a:lnTo>
                    <a:pt x="2792" y="132"/>
                  </a:lnTo>
                  <a:lnTo>
                    <a:pt x="2816" y="132"/>
                  </a:lnTo>
                  <a:lnTo>
                    <a:pt x="2846" y="132"/>
                  </a:lnTo>
                  <a:lnTo>
                    <a:pt x="2870" y="132"/>
                  </a:lnTo>
                  <a:lnTo>
                    <a:pt x="2906" y="132"/>
                  </a:lnTo>
                  <a:lnTo>
                    <a:pt x="2972" y="126"/>
                  </a:lnTo>
                  <a:lnTo>
                    <a:pt x="3049" y="114"/>
                  </a:lnTo>
                  <a:lnTo>
                    <a:pt x="3127" y="102"/>
                  </a:lnTo>
                  <a:lnTo>
                    <a:pt x="3205" y="90"/>
                  </a:lnTo>
                  <a:lnTo>
                    <a:pt x="3336" y="78"/>
                  </a:lnTo>
                  <a:lnTo>
                    <a:pt x="3426" y="72"/>
                  </a:lnTo>
                  <a:lnTo>
                    <a:pt x="3456" y="66"/>
                  </a:lnTo>
                  <a:lnTo>
                    <a:pt x="3462" y="66"/>
                  </a:lnTo>
                  <a:lnTo>
                    <a:pt x="3474" y="60"/>
                  </a:lnTo>
                  <a:lnTo>
                    <a:pt x="3486" y="48"/>
                  </a:lnTo>
                  <a:lnTo>
                    <a:pt x="3498" y="48"/>
                  </a:lnTo>
                  <a:lnTo>
                    <a:pt x="3510" y="42"/>
                  </a:lnTo>
                  <a:lnTo>
                    <a:pt x="3522" y="42"/>
                  </a:lnTo>
                  <a:lnTo>
                    <a:pt x="3534" y="36"/>
                  </a:lnTo>
                  <a:lnTo>
                    <a:pt x="3546" y="36"/>
                  </a:lnTo>
                  <a:lnTo>
                    <a:pt x="3564" y="36"/>
                  </a:lnTo>
                  <a:lnTo>
                    <a:pt x="3582" y="42"/>
                  </a:lnTo>
                  <a:lnTo>
                    <a:pt x="3600" y="42"/>
                  </a:lnTo>
                  <a:lnTo>
                    <a:pt x="3617" y="54"/>
                  </a:lnTo>
                  <a:lnTo>
                    <a:pt x="3635" y="60"/>
                  </a:lnTo>
                  <a:lnTo>
                    <a:pt x="3647" y="66"/>
                  </a:lnTo>
                  <a:lnTo>
                    <a:pt x="3659" y="72"/>
                  </a:lnTo>
                  <a:lnTo>
                    <a:pt x="3689" y="78"/>
                  </a:lnTo>
                  <a:lnTo>
                    <a:pt x="3731" y="90"/>
                  </a:lnTo>
                  <a:lnTo>
                    <a:pt x="3767" y="96"/>
                  </a:lnTo>
                  <a:lnTo>
                    <a:pt x="3815" y="102"/>
                  </a:lnTo>
                  <a:lnTo>
                    <a:pt x="3863" y="102"/>
                  </a:lnTo>
                  <a:lnTo>
                    <a:pt x="3916" y="102"/>
                  </a:lnTo>
                  <a:lnTo>
                    <a:pt x="3970" y="102"/>
                  </a:lnTo>
                  <a:lnTo>
                    <a:pt x="4024" y="102"/>
                  </a:lnTo>
                  <a:lnTo>
                    <a:pt x="4078" y="102"/>
                  </a:lnTo>
                  <a:lnTo>
                    <a:pt x="4132" y="96"/>
                  </a:lnTo>
                  <a:lnTo>
                    <a:pt x="4186" y="90"/>
                  </a:lnTo>
                  <a:lnTo>
                    <a:pt x="4239" y="78"/>
                  </a:lnTo>
                  <a:lnTo>
                    <a:pt x="4287" y="72"/>
                  </a:lnTo>
                  <a:lnTo>
                    <a:pt x="4341" y="54"/>
                  </a:lnTo>
                  <a:lnTo>
                    <a:pt x="4383" y="42"/>
                  </a:lnTo>
                  <a:lnTo>
                    <a:pt x="4419" y="30"/>
                  </a:lnTo>
                  <a:lnTo>
                    <a:pt x="4449" y="18"/>
                  </a:lnTo>
                  <a:lnTo>
                    <a:pt x="4478" y="12"/>
                  </a:lnTo>
                  <a:lnTo>
                    <a:pt x="4502" y="6"/>
                  </a:lnTo>
                  <a:lnTo>
                    <a:pt x="4526" y="0"/>
                  </a:lnTo>
                  <a:lnTo>
                    <a:pt x="4544" y="0"/>
                  </a:lnTo>
                  <a:lnTo>
                    <a:pt x="4562" y="0"/>
                  </a:lnTo>
                  <a:lnTo>
                    <a:pt x="4574" y="6"/>
                  </a:lnTo>
                  <a:lnTo>
                    <a:pt x="4586" y="12"/>
                  </a:lnTo>
                  <a:lnTo>
                    <a:pt x="4598" y="18"/>
                  </a:lnTo>
                  <a:lnTo>
                    <a:pt x="4604" y="24"/>
                  </a:lnTo>
                  <a:lnTo>
                    <a:pt x="4610" y="30"/>
                  </a:lnTo>
                  <a:lnTo>
                    <a:pt x="4616" y="36"/>
                  </a:lnTo>
                  <a:lnTo>
                    <a:pt x="4622" y="48"/>
                  </a:lnTo>
                  <a:lnTo>
                    <a:pt x="4628" y="60"/>
                  </a:lnTo>
                  <a:lnTo>
                    <a:pt x="4634" y="66"/>
                  </a:lnTo>
                  <a:lnTo>
                    <a:pt x="4640" y="78"/>
                  </a:lnTo>
                  <a:lnTo>
                    <a:pt x="4652" y="84"/>
                  </a:lnTo>
                  <a:lnTo>
                    <a:pt x="4670" y="90"/>
                  </a:lnTo>
                  <a:lnTo>
                    <a:pt x="4682" y="96"/>
                  </a:lnTo>
                  <a:lnTo>
                    <a:pt x="4706" y="102"/>
                  </a:lnTo>
                  <a:lnTo>
                    <a:pt x="4724" y="108"/>
                  </a:lnTo>
                  <a:lnTo>
                    <a:pt x="4748" y="114"/>
                  </a:lnTo>
                  <a:lnTo>
                    <a:pt x="4771" y="114"/>
                  </a:lnTo>
                  <a:lnTo>
                    <a:pt x="4801" y="114"/>
                  </a:lnTo>
                  <a:lnTo>
                    <a:pt x="4831" y="108"/>
                  </a:lnTo>
                  <a:lnTo>
                    <a:pt x="4861" y="102"/>
                  </a:lnTo>
                  <a:lnTo>
                    <a:pt x="4891" y="96"/>
                  </a:lnTo>
                  <a:lnTo>
                    <a:pt x="4927" y="84"/>
                  </a:lnTo>
                  <a:lnTo>
                    <a:pt x="4957" y="66"/>
                  </a:lnTo>
                  <a:lnTo>
                    <a:pt x="4993" y="48"/>
                  </a:lnTo>
                  <a:lnTo>
                    <a:pt x="5017" y="36"/>
                  </a:lnTo>
                  <a:lnTo>
                    <a:pt x="5029" y="30"/>
                  </a:lnTo>
                  <a:lnTo>
                    <a:pt x="5061" y="24"/>
                  </a:lnTo>
                  <a:lnTo>
                    <a:pt x="5091" y="17"/>
                  </a:lnTo>
                  <a:lnTo>
                    <a:pt x="5118" y="14"/>
                  </a:lnTo>
                  <a:lnTo>
                    <a:pt x="5145" y="9"/>
                  </a:lnTo>
                  <a:lnTo>
                    <a:pt x="5175" y="9"/>
                  </a:lnTo>
                  <a:lnTo>
                    <a:pt x="5199" y="8"/>
                  </a:lnTo>
                  <a:lnTo>
                    <a:pt x="5219" y="9"/>
                  </a:lnTo>
                  <a:lnTo>
                    <a:pt x="5238" y="9"/>
                  </a:lnTo>
                  <a:lnTo>
                    <a:pt x="5258" y="11"/>
                  </a:lnTo>
                  <a:lnTo>
                    <a:pt x="5280" y="9"/>
                  </a:lnTo>
                  <a:lnTo>
                    <a:pt x="5304" y="11"/>
                  </a:lnTo>
                  <a:lnTo>
                    <a:pt x="5327" y="8"/>
                  </a:lnTo>
                  <a:lnTo>
                    <a:pt x="5351" y="8"/>
                  </a:lnTo>
                  <a:lnTo>
                    <a:pt x="5390" y="9"/>
                  </a:lnTo>
                  <a:lnTo>
                    <a:pt x="5435" y="24"/>
                  </a:lnTo>
                  <a:lnTo>
                    <a:pt x="5447" y="30"/>
                  </a:lnTo>
                  <a:lnTo>
                    <a:pt x="5453" y="36"/>
                  </a:lnTo>
                  <a:lnTo>
                    <a:pt x="5453" y="42"/>
                  </a:lnTo>
                  <a:lnTo>
                    <a:pt x="5459" y="48"/>
                  </a:lnTo>
                  <a:lnTo>
                    <a:pt x="5459" y="54"/>
                  </a:lnTo>
                  <a:lnTo>
                    <a:pt x="5459" y="60"/>
                  </a:lnTo>
                  <a:lnTo>
                    <a:pt x="5459" y="66"/>
                  </a:lnTo>
                  <a:lnTo>
                    <a:pt x="5465" y="66"/>
                  </a:lnTo>
                  <a:lnTo>
                    <a:pt x="5465" y="72"/>
                  </a:lnTo>
                  <a:lnTo>
                    <a:pt x="5477" y="72"/>
                  </a:lnTo>
                  <a:lnTo>
                    <a:pt x="5489" y="78"/>
                  </a:lnTo>
                  <a:lnTo>
                    <a:pt x="5501" y="84"/>
                  </a:lnTo>
                  <a:lnTo>
                    <a:pt x="5519" y="84"/>
                  </a:lnTo>
                  <a:lnTo>
                    <a:pt x="5555" y="90"/>
                  </a:lnTo>
                  <a:lnTo>
                    <a:pt x="5603" y="90"/>
                  </a:lnTo>
                  <a:lnTo>
                    <a:pt x="5656" y="90"/>
                  </a:lnTo>
                  <a:lnTo>
                    <a:pt x="5710" y="84"/>
                  </a:lnTo>
                  <a:lnTo>
                    <a:pt x="5740" y="78"/>
                  </a:lnTo>
                  <a:lnTo>
                    <a:pt x="5770" y="72"/>
                  </a:lnTo>
                  <a:lnTo>
                    <a:pt x="5770" y="90"/>
                  </a:lnTo>
                  <a:lnTo>
                    <a:pt x="5770" y="90"/>
                  </a:lnTo>
                  <a:lnTo>
                    <a:pt x="5740" y="96"/>
                  </a:lnTo>
                  <a:lnTo>
                    <a:pt x="5710" y="102"/>
                  </a:lnTo>
                  <a:lnTo>
                    <a:pt x="5656" y="108"/>
                  </a:lnTo>
                  <a:lnTo>
                    <a:pt x="5603" y="108"/>
                  </a:lnTo>
                  <a:lnTo>
                    <a:pt x="5555" y="108"/>
                  </a:lnTo>
                  <a:lnTo>
                    <a:pt x="5519" y="102"/>
                  </a:lnTo>
                  <a:lnTo>
                    <a:pt x="5501" y="102"/>
                  </a:lnTo>
                  <a:lnTo>
                    <a:pt x="5489" y="96"/>
                  </a:lnTo>
                  <a:lnTo>
                    <a:pt x="5477" y="90"/>
                  </a:lnTo>
                  <a:lnTo>
                    <a:pt x="5465" y="90"/>
                  </a:lnTo>
                  <a:lnTo>
                    <a:pt x="5465" y="84"/>
                  </a:lnTo>
                  <a:lnTo>
                    <a:pt x="5459" y="84"/>
                  </a:lnTo>
                  <a:lnTo>
                    <a:pt x="5459" y="78"/>
                  </a:lnTo>
                  <a:lnTo>
                    <a:pt x="5459" y="72"/>
                  </a:lnTo>
                  <a:lnTo>
                    <a:pt x="5459" y="66"/>
                  </a:lnTo>
                  <a:lnTo>
                    <a:pt x="5453" y="60"/>
                  </a:lnTo>
                  <a:lnTo>
                    <a:pt x="5453" y="54"/>
                  </a:lnTo>
                  <a:lnTo>
                    <a:pt x="5447" y="48"/>
                  </a:lnTo>
                  <a:lnTo>
                    <a:pt x="5435" y="42"/>
                  </a:lnTo>
                  <a:lnTo>
                    <a:pt x="5429" y="36"/>
                  </a:lnTo>
                  <a:lnTo>
                    <a:pt x="5423" y="36"/>
                  </a:lnTo>
                  <a:lnTo>
                    <a:pt x="5405" y="30"/>
                  </a:lnTo>
                  <a:lnTo>
                    <a:pt x="5393" y="30"/>
                  </a:lnTo>
                  <a:lnTo>
                    <a:pt x="5370" y="23"/>
                  </a:lnTo>
                  <a:lnTo>
                    <a:pt x="5346" y="24"/>
                  </a:lnTo>
                  <a:lnTo>
                    <a:pt x="5325" y="27"/>
                  </a:lnTo>
                  <a:lnTo>
                    <a:pt x="5298" y="29"/>
                  </a:lnTo>
                  <a:lnTo>
                    <a:pt x="5270" y="29"/>
                  </a:lnTo>
                  <a:lnTo>
                    <a:pt x="5247" y="26"/>
                  </a:lnTo>
                  <a:lnTo>
                    <a:pt x="5219" y="24"/>
                  </a:lnTo>
                  <a:lnTo>
                    <a:pt x="5199" y="21"/>
                  </a:lnTo>
                  <a:lnTo>
                    <a:pt x="5174" y="24"/>
                  </a:lnTo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96863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</p:grpSp>
      <p:sp>
        <p:nvSpPr>
          <p:cNvPr id="38936" name="Rectangle 2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38937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38938" name="Rectangle 2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8939" name="Rectangle 2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23B04BD3-E631-41D6-AAF9-7A73277321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38940" name="Rectangle 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93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 spd="slow" advClick="0" advTm="1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l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l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l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5" Type="http://schemas.openxmlformats.org/officeDocument/2006/relationships/audio" Target="../media/audio1.wav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2.jpe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7.jpeg"/><Relationship Id="rId5" Type="http://schemas.openxmlformats.org/officeDocument/2006/relationships/image" Target="../media/image16.gif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mailto:info@jjsonido.es?subject=PREGUNTA%20SOBRE%20LA%20PRESENTACION" TargetMode="External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hyperlink" Target="https://jjsonido.e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80" name="Rectangle 28"/>
          <p:cNvSpPr>
            <a:spLocks noGrp="1" noChangeArrowheads="1"/>
          </p:cNvSpPr>
          <p:nvPr>
            <p:ph type="title"/>
          </p:nvPr>
        </p:nvSpPr>
        <p:spPr>
          <a:xfrm>
            <a:off x="2411413" y="2379663"/>
            <a:ext cx="4175125" cy="406400"/>
          </a:xfrm>
          <a:gradFill rotWithShape="1">
            <a:gsLst>
              <a:gs pos="0">
                <a:srgbClr val="3399FF">
                  <a:gamma/>
                  <a:shade val="46275"/>
                  <a:invGamma/>
                </a:srgbClr>
              </a:gs>
              <a:gs pos="50000">
                <a:srgbClr val="3399FF"/>
              </a:gs>
              <a:gs pos="100000">
                <a:srgbClr val="3399FF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s-ES" sz="1800" b="1">
                <a:latin typeface="Georgia" pitchFamily="18" charset="0"/>
              </a:rPr>
              <a:t>Alquiler</a:t>
            </a:r>
            <a:r>
              <a:rPr lang="es-ES" sz="2000" b="1">
                <a:latin typeface="Georgia" pitchFamily="18" charset="0"/>
              </a:rPr>
              <a:t> De Sonido Profesional</a:t>
            </a:r>
          </a:p>
        </p:txBody>
      </p:sp>
      <p:sp>
        <p:nvSpPr>
          <p:cNvPr id="23582" name="WordArt 30"/>
          <p:cNvSpPr>
            <a:spLocks noChangeArrowheads="1" noChangeShapeType="1" noTextEdit="1"/>
          </p:cNvSpPr>
          <p:nvPr/>
        </p:nvSpPr>
        <p:spPr bwMode="auto">
          <a:xfrm>
            <a:off x="4140200" y="333375"/>
            <a:ext cx="4572000" cy="977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r>
              <a:rPr lang="es-ES" kern="10">
                <a:ln w="9525">
                  <a:solidFill>
                    <a:srgbClr val="FFCC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3300"/>
                    </a:gs>
                    <a:gs pos="100000">
                      <a:srgbClr val="761800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" DISCOTECAS MOVILES "</a:t>
            </a:r>
          </a:p>
        </p:txBody>
      </p:sp>
      <p:sp>
        <p:nvSpPr>
          <p:cNvPr id="23581" name="Rectangle 29"/>
          <p:cNvSpPr>
            <a:spLocks noChangeArrowheads="1"/>
          </p:cNvSpPr>
          <p:nvPr/>
        </p:nvSpPr>
        <p:spPr bwMode="auto">
          <a:xfrm>
            <a:off x="467544" y="6165850"/>
            <a:ext cx="8172648" cy="40011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s-ES" sz="2000" b="0" i="1" dirty="0" smtClean="0">
                <a:solidFill>
                  <a:schemeClr val="tx1"/>
                </a:solidFill>
                <a:latin typeface="Algerian" pitchFamily="82" charset="0"/>
              </a:rPr>
              <a:t>Más DE </a:t>
            </a:r>
            <a:r>
              <a:rPr lang="es-ES" sz="2000" b="0" i="1" dirty="0" smtClean="0">
                <a:solidFill>
                  <a:schemeClr val="tx1"/>
                </a:solidFill>
                <a:latin typeface="Algerian" pitchFamily="82" charset="0"/>
              </a:rPr>
              <a:t>30 </a:t>
            </a:r>
            <a:r>
              <a:rPr lang="es-ES" sz="2000" b="0" i="1" dirty="0">
                <a:solidFill>
                  <a:schemeClr val="tx1"/>
                </a:solidFill>
                <a:latin typeface="Algerian" pitchFamily="82" charset="0"/>
              </a:rPr>
              <a:t>Años De </a:t>
            </a:r>
            <a:r>
              <a:rPr lang="es-ES" sz="2000" b="0" i="1" dirty="0" smtClean="0">
                <a:solidFill>
                  <a:schemeClr val="tx1"/>
                </a:solidFill>
                <a:latin typeface="Algerian" pitchFamily="82" charset="0"/>
              </a:rPr>
              <a:t>Experiencia </a:t>
            </a:r>
            <a:r>
              <a:rPr lang="es-ES" sz="2000" b="0" i="1" dirty="0">
                <a:solidFill>
                  <a:schemeClr val="tx1"/>
                </a:solidFill>
                <a:latin typeface="Algerian" pitchFamily="82" charset="0"/>
              </a:rPr>
              <a:t>AVALAN LA </a:t>
            </a:r>
            <a:r>
              <a:rPr lang="es-ES" sz="2000" b="0" i="1" dirty="0" smtClean="0">
                <a:solidFill>
                  <a:schemeClr val="tx1"/>
                </a:solidFill>
                <a:latin typeface="Algerian" pitchFamily="82" charset="0"/>
              </a:rPr>
              <a:t>EMPRESA JJ SONIDO</a:t>
            </a:r>
            <a:endParaRPr lang="es-ES" sz="2000" b="0" i="1" dirty="0">
              <a:solidFill>
                <a:schemeClr val="tx1"/>
              </a:solidFill>
              <a:latin typeface="Algerian" pitchFamily="82" charset="0"/>
            </a:endParaRPr>
          </a:p>
        </p:txBody>
      </p:sp>
      <p:grpSp>
        <p:nvGrpSpPr>
          <p:cNvPr id="2" name="Group 59"/>
          <p:cNvGrpSpPr>
            <a:grpSpLocks/>
          </p:cNvGrpSpPr>
          <p:nvPr/>
        </p:nvGrpSpPr>
        <p:grpSpPr bwMode="auto">
          <a:xfrm>
            <a:off x="179388" y="115888"/>
            <a:ext cx="2232025" cy="2232025"/>
            <a:chOff x="884" y="119"/>
            <a:chExt cx="1406" cy="1406"/>
          </a:xfrm>
        </p:grpSpPr>
        <p:sp>
          <p:nvSpPr>
            <p:cNvPr id="23610" name="Oval 58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6153" name="Picture 55" descr="PEGATINA BLANCA PEQUEÑA AJUSTADA -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12 CuadroTexto"/>
          <p:cNvSpPr txBox="1"/>
          <p:nvPr/>
        </p:nvSpPr>
        <p:spPr>
          <a:xfrm>
            <a:off x="857250" y="2924175"/>
            <a:ext cx="7224713" cy="2908300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algn="l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Bodas	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Fiestas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Eventos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Puestas De Largo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Comidas De Empresas</a:t>
            </a:r>
          </a:p>
          <a:p>
            <a:pPr eaLnBrk="1" hangingPunct="1">
              <a:spcBef>
                <a:spcPts val="400"/>
              </a:spcBef>
              <a:defRPr/>
            </a:pPr>
            <a:r>
              <a:rPr lang="es-ES" sz="28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Bautizos ~ Comuniones ~ Cumpleaños</a:t>
            </a:r>
          </a:p>
        </p:txBody>
      </p:sp>
      <p:pic>
        <p:nvPicPr>
          <p:cNvPr id="6154" name="Picture 10" descr="C:\Users\JUAN JOSE\Desktop\COSAS DEL MONTAJE DE MI WEB\LOGO JJ SONIDO -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140968"/>
            <a:ext cx="2356735" cy="177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8000">
        <p:sndAc>
          <p:stSnd loop="1">
            <p:snd r:embed="rId2" name="OCEAN - BONGO.wav"/>
          </p:stSnd>
        </p:sndAc>
      </p:transition>
    </mc:Choice>
    <mc:Fallback xmlns="">
      <p:transition advClick="0" advTm="8000">
        <p:sndAc>
          <p:stSnd loop="1">
            <p:snd r:embed="rId5" name="OCEAN - BONGO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385" decel="100000"/>
                                        <p:tgtEl>
                                          <p:spTgt spid="2358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385" decel="100000"/>
                                        <p:tgtEl>
                                          <p:spTgt spid="2358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385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385" fill="hold"/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2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40" decel="100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40" decel="100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4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40" decel="100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4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4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40" decel="100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5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40" decel="100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4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4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40" decel="100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60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40" decel="100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24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4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40" decel="100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6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40" decel="100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24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4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40" decel="100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40" decel="100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24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4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40" decel="100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80" grpId="0" animBg="1"/>
      <p:bldP spid="2358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 shadeToTitle="1">
        <a:gradFill rotWithShape="0">
          <a:gsLst>
            <a:gs pos="0">
              <a:schemeClr val="bg1"/>
            </a:gs>
            <a:gs pos="100000">
              <a:schemeClr val="bg1">
                <a:gamma/>
                <a:shade val="46275"/>
                <a:invGamma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MESA SOUNDCRAFT - 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7E9EE"/>
              </a:clrFrom>
              <a:clrTo>
                <a:srgbClr val="E7E9E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75" y="3357563"/>
            <a:ext cx="7740650" cy="299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0" y="31003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alstaff Festival MT" pitchFamily="2" charset="0"/>
            </a:endParaRPr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2555875" y="188913"/>
            <a:ext cx="6588125" cy="3141662"/>
            <a:chOff x="1610" y="119"/>
            <a:chExt cx="4150" cy="1979"/>
          </a:xfrm>
        </p:grpSpPr>
        <p:pic>
          <p:nvPicPr>
            <p:cNvPr id="7177" name="Picture 8" descr="MESA SOUNDCRAFT - 2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E2E4E4"/>
                </a:clrFrom>
                <a:clrTo>
                  <a:srgbClr val="E2E4E4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10" y="119"/>
              <a:ext cx="4150" cy="19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178" name="Group 28"/>
            <p:cNvGrpSpPr>
              <a:grpSpLocks/>
            </p:cNvGrpSpPr>
            <p:nvPr/>
          </p:nvGrpSpPr>
          <p:grpSpPr bwMode="auto">
            <a:xfrm>
              <a:off x="2018" y="1525"/>
              <a:ext cx="3485" cy="453"/>
              <a:chOff x="2018" y="1525"/>
              <a:chExt cx="3485" cy="453"/>
            </a:xfrm>
          </p:grpSpPr>
          <p:sp>
            <p:nvSpPr>
              <p:cNvPr id="7179" name="Rectangle 9"/>
              <p:cNvSpPr>
                <a:spLocks noChangeArrowheads="1"/>
              </p:cNvSpPr>
              <p:nvPr/>
            </p:nvSpPr>
            <p:spPr bwMode="auto">
              <a:xfrm rot="-310594">
                <a:off x="3061" y="1525"/>
                <a:ext cx="244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es-ES" sz="1800">
                    <a:solidFill>
                      <a:srgbClr val="FFFFFF"/>
                    </a:solidFill>
                    <a:latin typeface="Arial" pitchFamily="34" charset="0"/>
                  </a:rPr>
                  <a:t>Alquiler De Sonido Profesional</a:t>
                </a:r>
              </a:p>
            </p:txBody>
          </p:sp>
          <p:sp>
            <p:nvSpPr>
              <p:cNvPr id="7180" name="Rectangle 10"/>
              <p:cNvSpPr>
                <a:spLocks noChangeArrowheads="1"/>
              </p:cNvSpPr>
              <p:nvPr/>
            </p:nvSpPr>
            <p:spPr bwMode="auto">
              <a:xfrm rot="-533752">
                <a:off x="2018" y="1747"/>
                <a:ext cx="959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pPr algn="l"/>
                <a:r>
                  <a:rPr lang="es-ES" sz="1800">
                    <a:solidFill>
                      <a:schemeClr val="bg1"/>
                    </a:solidFill>
                    <a:latin typeface="Georgia" pitchFamily="18" charset="0"/>
                  </a:rPr>
                  <a:t>JJ SONIDO</a:t>
                </a:r>
              </a:p>
            </p:txBody>
          </p:sp>
        </p:grpSp>
      </p:grpSp>
      <p:sp>
        <p:nvSpPr>
          <p:cNvPr id="7173" name="Rectangle 33"/>
          <p:cNvSpPr>
            <a:spLocks noChangeArrowheads="1"/>
          </p:cNvSpPr>
          <p:nvPr/>
        </p:nvSpPr>
        <p:spPr bwMode="auto">
          <a:xfrm>
            <a:off x="2771775" y="6381750"/>
            <a:ext cx="3960813" cy="376238"/>
          </a:xfrm>
          <a:prstGeom prst="rect">
            <a:avLst/>
          </a:prstGeom>
          <a:gradFill rotWithShape="1">
            <a:gsLst>
              <a:gs pos="0">
                <a:srgbClr val="2F2F76"/>
              </a:gs>
              <a:gs pos="50000">
                <a:srgbClr val="6666FF"/>
              </a:gs>
              <a:gs pos="100000">
                <a:srgbClr val="2F2F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Georgia" pitchFamily="18" charset="0"/>
              </a:rPr>
              <a:t>Alquiler De Sonido Profesional</a:t>
            </a:r>
          </a:p>
        </p:txBody>
      </p:sp>
      <p:grpSp>
        <p:nvGrpSpPr>
          <p:cNvPr id="4" name="Group 44"/>
          <p:cNvGrpSpPr>
            <a:grpSpLocks/>
          </p:cNvGrpSpPr>
          <p:nvPr/>
        </p:nvGrpSpPr>
        <p:grpSpPr bwMode="auto">
          <a:xfrm>
            <a:off x="179388" y="115888"/>
            <a:ext cx="2232025" cy="2232025"/>
            <a:chOff x="884" y="119"/>
            <a:chExt cx="1406" cy="1406"/>
          </a:xfrm>
        </p:grpSpPr>
        <p:sp>
          <p:nvSpPr>
            <p:cNvPr id="25645" name="Oval 45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7176" name="Picture 46" descr="PEGATINA BLANCA PEQUEÑA AJUSTADA - 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4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4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4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4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" accel="100000" fill="hold">
                                          <p:stCondLst>
                                            <p:cond delay="24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gradFill rotWithShape="0">
          <a:gsLst>
            <a:gs pos="0">
              <a:srgbClr val="D6B19C"/>
            </a:gs>
            <a:gs pos="30000">
              <a:srgbClr val="D49E6C"/>
            </a:gs>
            <a:gs pos="70000">
              <a:srgbClr val="A65528"/>
            </a:gs>
            <a:gs pos="100000">
              <a:srgbClr val="663012"/>
            </a:gs>
          </a:gsLst>
          <a:path path="rect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6551613" y="188913"/>
            <a:ext cx="2341562" cy="3055937"/>
            <a:chOff x="3990" y="164"/>
            <a:chExt cx="1475" cy="1925"/>
          </a:xfrm>
        </p:grpSpPr>
        <p:grpSp>
          <p:nvGrpSpPr>
            <p:cNvPr id="8220" name="Group 34"/>
            <p:cNvGrpSpPr>
              <a:grpSpLocks/>
            </p:cNvGrpSpPr>
            <p:nvPr/>
          </p:nvGrpSpPr>
          <p:grpSpPr bwMode="auto">
            <a:xfrm>
              <a:off x="3990" y="164"/>
              <a:ext cx="1475" cy="1925"/>
              <a:chOff x="3990" y="164"/>
              <a:chExt cx="1475" cy="1925"/>
            </a:xfrm>
          </p:grpSpPr>
          <p:pic>
            <p:nvPicPr>
              <p:cNvPr id="8223" name="Picture 10" descr="PANTALLA ELECTRO VOICE - 1"/>
              <p:cNvPicPr>
                <a:picLocks noChangeAspect="1" noChangeArrowheads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90" y="164"/>
                <a:ext cx="1475" cy="19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24" name="Picture 27" descr="EV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6" y="1615"/>
                <a:ext cx="22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21" name="Text Box 12"/>
            <p:cNvSpPr txBox="1">
              <a:spLocks noChangeArrowheads="1"/>
            </p:cNvSpPr>
            <p:nvPr/>
          </p:nvSpPr>
          <p:spPr bwMode="auto">
            <a:xfrm rot="226813">
              <a:off x="4313" y="723"/>
              <a:ext cx="8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9pPr>
            </a:lstStyle>
            <a:p>
              <a:pPr eaLnBrk="1" hangingPunct="1"/>
              <a:r>
                <a:rPr lang="es-ES" sz="1600">
                  <a:solidFill>
                    <a:schemeClr val="bg1"/>
                  </a:solidFill>
                  <a:latin typeface="Arial" pitchFamily="34" charset="0"/>
                </a:rPr>
                <a:t>629 263 506</a:t>
              </a:r>
            </a:p>
          </p:txBody>
        </p:sp>
        <p:sp>
          <p:nvSpPr>
            <p:cNvPr id="8222" name="Rectangle 13"/>
            <p:cNvSpPr>
              <a:spLocks noChangeArrowheads="1"/>
            </p:cNvSpPr>
            <p:nvPr/>
          </p:nvSpPr>
          <p:spPr bwMode="auto">
            <a:xfrm rot="191532">
              <a:off x="4176" y="981"/>
              <a:ext cx="105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2000">
                  <a:solidFill>
                    <a:schemeClr val="bg1"/>
                  </a:solidFill>
                  <a:latin typeface="Georgia" pitchFamily="18" charset="0"/>
                </a:rPr>
                <a:t>JJ SONIDO</a:t>
              </a:r>
            </a:p>
          </p:txBody>
        </p:sp>
      </p:grpSp>
      <p:grpSp>
        <p:nvGrpSpPr>
          <p:cNvPr id="4" name="Group 37"/>
          <p:cNvGrpSpPr>
            <a:grpSpLocks/>
          </p:cNvGrpSpPr>
          <p:nvPr/>
        </p:nvGrpSpPr>
        <p:grpSpPr bwMode="auto">
          <a:xfrm>
            <a:off x="179388" y="44450"/>
            <a:ext cx="2566987" cy="3357563"/>
            <a:chOff x="249" y="119"/>
            <a:chExt cx="1617" cy="2115"/>
          </a:xfrm>
        </p:grpSpPr>
        <p:grpSp>
          <p:nvGrpSpPr>
            <p:cNvPr id="8215" name="Group 33"/>
            <p:cNvGrpSpPr>
              <a:grpSpLocks/>
            </p:cNvGrpSpPr>
            <p:nvPr/>
          </p:nvGrpSpPr>
          <p:grpSpPr bwMode="auto">
            <a:xfrm>
              <a:off x="249" y="119"/>
              <a:ext cx="1617" cy="2115"/>
              <a:chOff x="249" y="119"/>
              <a:chExt cx="1617" cy="2115"/>
            </a:xfrm>
          </p:grpSpPr>
          <p:pic>
            <p:nvPicPr>
              <p:cNvPr id="8218" name="Picture 17" descr="PANTALLA ELECTRO VOICE - 5"/>
              <p:cNvPicPr>
                <a:picLocks noChangeAspect="1" noChangeArrowheads="1"/>
              </p:cNvPicPr>
              <p:nvPr/>
            </p:nvPicPr>
            <p:blipFill>
              <a:blip r:embed="rId5">
                <a:clrChange>
                  <a:clrFrom>
                    <a:srgbClr val="E6E6E6"/>
                  </a:clrFrom>
                  <a:clrTo>
                    <a:srgbClr val="E6E6E6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9" y="119"/>
                <a:ext cx="1617" cy="2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19" name="Picture 28" descr="EV_Logo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8" y="1706"/>
                <a:ext cx="224" cy="2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216" name="Rectangle 15"/>
            <p:cNvSpPr>
              <a:spLocks noChangeArrowheads="1"/>
            </p:cNvSpPr>
            <p:nvPr/>
          </p:nvSpPr>
          <p:spPr bwMode="auto">
            <a:xfrm rot="-257813">
              <a:off x="709" y="754"/>
              <a:ext cx="827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s-ES" sz="1600">
                  <a:solidFill>
                    <a:schemeClr val="bg1"/>
                  </a:solidFill>
                  <a:latin typeface="Arial" pitchFamily="34" charset="0"/>
                </a:rPr>
                <a:t>629 263 506</a:t>
              </a:r>
            </a:p>
          </p:txBody>
        </p:sp>
        <p:sp>
          <p:nvSpPr>
            <p:cNvPr id="8217" name="Rectangle 14"/>
            <p:cNvSpPr>
              <a:spLocks noChangeArrowheads="1"/>
            </p:cNvSpPr>
            <p:nvPr/>
          </p:nvSpPr>
          <p:spPr bwMode="auto">
            <a:xfrm rot="-190850">
              <a:off x="469" y="978"/>
              <a:ext cx="1232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es-ES" sz="2000">
                  <a:solidFill>
                    <a:schemeClr val="bg1"/>
                  </a:solidFill>
                  <a:latin typeface="Georgia" pitchFamily="18" charset="0"/>
                </a:rPr>
                <a:t>JJ SONIDO</a:t>
              </a:r>
            </a:p>
          </p:txBody>
        </p:sp>
      </p:grpSp>
      <p:sp>
        <p:nvSpPr>
          <p:cNvPr id="8196" name="Rectangle 24"/>
          <p:cNvSpPr>
            <a:spLocks noChangeArrowheads="1"/>
          </p:cNvSpPr>
          <p:nvPr/>
        </p:nvSpPr>
        <p:spPr bwMode="auto">
          <a:xfrm>
            <a:off x="2555875" y="6437313"/>
            <a:ext cx="3960813" cy="376237"/>
          </a:xfrm>
          <a:prstGeom prst="rect">
            <a:avLst/>
          </a:prstGeom>
          <a:gradFill rotWithShape="1">
            <a:gsLst>
              <a:gs pos="0">
                <a:srgbClr val="2F2F76"/>
              </a:gs>
              <a:gs pos="50000">
                <a:srgbClr val="6666FF"/>
              </a:gs>
              <a:gs pos="100000">
                <a:srgbClr val="2F2F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Georgia" pitchFamily="18" charset="0"/>
              </a:rPr>
              <a:t>Alquiler De Sonido Profesional</a:t>
            </a:r>
          </a:p>
        </p:txBody>
      </p:sp>
      <p:grpSp>
        <p:nvGrpSpPr>
          <p:cNvPr id="6" name="Group 53"/>
          <p:cNvGrpSpPr>
            <a:grpSpLocks/>
          </p:cNvGrpSpPr>
          <p:nvPr/>
        </p:nvGrpSpPr>
        <p:grpSpPr bwMode="auto">
          <a:xfrm>
            <a:off x="6588125" y="3284538"/>
            <a:ext cx="2254250" cy="3095625"/>
            <a:chOff x="1156" y="1979"/>
            <a:chExt cx="1420" cy="1950"/>
          </a:xfrm>
        </p:grpSpPr>
        <p:grpSp>
          <p:nvGrpSpPr>
            <p:cNvPr id="8209" name="Group 52"/>
            <p:cNvGrpSpPr>
              <a:grpSpLocks/>
            </p:cNvGrpSpPr>
            <p:nvPr/>
          </p:nvGrpSpPr>
          <p:grpSpPr bwMode="auto">
            <a:xfrm>
              <a:off x="1156" y="1979"/>
              <a:ext cx="1420" cy="1950"/>
              <a:chOff x="2699" y="2115"/>
              <a:chExt cx="1420" cy="1950"/>
            </a:xfrm>
          </p:grpSpPr>
          <p:pic>
            <p:nvPicPr>
              <p:cNvPr id="8211" name="Picture 48" descr="PANTALLA ELECTRO VOICE -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2115"/>
                <a:ext cx="1420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12" name="Group 51"/>
              <p:cNvGrpSpPr>
                <a:grpSpLocks/>
              </p:cNvGrpSpPr>
              <p:nvPr/>
            </p:nvGrpSpPr>
            <p:grpSpPr bwMode="auto">
              <a:xfrm>
                <a:off x="2888" y="2680"/>
                <a:ext cx="1051" cy="433"/>
                <a:chOff x="2888" y="2680"/>
                <a:chExt cx="1051" cy="433"/>
              </a:xfrm>
            </p:grpSpPr>
            <p:sp>
              <p:nvSpPr>
                <p:cNvPr id="8213" name="Rectangle 46"/>
                <p:cNvSpPr>
                  <a:spLocks noChangeArrowheads="1"/>
                </p:cNvSpPr>
                <p:nvPr/>
              </p:nvSpPr>
              <p:spPr bwMode="auto">
                <a:xfrm>
                  <a:off x="2888" y="2863"/>
                  <a:ext cx="105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ES" sz="2000">
                      <a:solidFill>
                        <a:schemeClr val="bg1"/>
                      </a:solidFill>
                      <a:latin typeface="Georgia" pitchFamily="18" charset="0"/>
                    </a:rPr>
                    <a:t>JJ SONIDO</a:t>
                  </a:r>
                </a:p>
              </p:txBody>
            </p:sp>
            <p:sp>
              <p:nvSpPr>
                <p:cNvPr id="8214" name="Rectangle 47"/>
                <p:cNvSpPr>
                  <a:spLocks noChangeArrowheads="1"/>
                </p:cNvSpPr>
                <p:nvPr/>
              </p:nvSpPr>
              <p:spPr bwMode="auto">
                <a:xfrm>
                  <a:off x="2946" y="2680"/>
                  <a:ext cx="93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s-ES" sz="1400">
                      <a:solidFill>
                        <a:schemeClr val="bg1"/>
                      </a:solidFill>
                      <a:latin typeface="Arial" pitchFamily="34" charset="0"/>
                    </a:rPr>
                    <a:t>629 263 506</a:t>
                  </a:r>
                </a:p>
              </p:txBody>
            </p:sp>
          </p:grpSp>
        </p:grpSp>
        <p:pic>
          <p:nvPicPr>
            <p:cNvPr id="8210" name="Picture 49" descr="EV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475"/>
              <a:ext cx="2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oup 54"/>
          <p:cNvGrpSpPr>
            <a:grpSpLocks/>
          </p:cNvGrpSpPr>
          <p:nvPr/>
        </p:nvGrpSpPr>
        <p:grpSpPr bwMode="auto">
          <a:xfrm>
            <a:off x="323850" y="3357563"/>
            <a:ext cx="2254250" cy="3095625"/>
            <a:chOff x="1156" y="1979"/>
            <a:chExt cx="1420" cy="1950"/>
          </a:xfrm>
        </p:grpSpPr>
        <p:grpSp>
          <p:nvGrpSpPr>
            <p:cNvPr id="8203" name="Group 55"/>
            <p:cNvGrpSpPr>
              <a:grpSpLocks/>
            </p:cNvGrpSpPr>
            <p:nvPr/>
          </p:nvGrpSpPr>
          <p:grpSpPr bwMode="auto">
            <a:xfrm>
              <a:off x="1156" y="1979"/>
              <a:ext cx="1420" cy="1950"/>
              <a:chOff x="2699" y="2115"/>
              <a:chExt cx="1420" cy="1950"/>
            </a:xfrm>
          </p:grpSpPr>
          <p:pic>
            <p:nvPicPr>
              <p:cNvPr id="8205" name="Picture 56" descr="PANTALLA ELECTRO VOICE - 2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EFEFE"/>
                  </a:clrFrom>
                  <a:clrTo>
                    <a:srgbClr val="FEFEFE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99" y="2115"/>
                <a:ext cx="1420" cy="19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8206" name="Group 57"/>
              <p:cNvGrpSpPr>
                <a:grpSpLocks/>
              </p:cNvGrpSpPr>
              <p:nvPr/>
            </p:nvGrpSpPr>
            <p:grpSpPr bwMode="auto">
              <a:xfrm>
                <a:off x="2888" y="2680"/>
                <a:ext cx="1051" cy="433"/>
                <a:chOff x="2888" y="2680"/>
                <a:chExt cx="1051" cy="433"/>
              </a:xfrm>
            </p:grpSpPr>
            <p:sp>
              <p:nvSpPr>
                <p:cNvPr id="8207" name="Rectangle 58"/>
                <p:cNvSpPr>
                  <a:spLocks noChangeArrowheads="1"/>
                </p:cNvSpPr>
                <p:nvPr/>
              </p:nvSpPr>
              <p:spPr bwMode="auto">
                <a:xfrm>
                  <a:off x="2888" y="2863"/>
                  <a:ext cx="1051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/>
                <a:p>
                  <a:r>
                    <a:rPr lang="es-ES" sz="2000">
                      <a:solidFill>
                        <a:schemeClr val="bg1"/>
                      </a:solidFill>
                      <a:latin typeface="Georgia" pitchFamily="18" charset="0"/>
                    </a:rPr>
                    <a:t>JJ SONIDO</a:t>
                  </a:r>
                </a:p>
              </p:txBody>
            </p:sp>
            <p:sp>
              <p:nvSpPr>
                <p:cNvPr id="8208" name="Rectangle 59"/>
                <p:cNvSpPr>
                  <a:spLocks noChangeArrowheads="1"/>
                </p:cNvSpPr>
                <p:nvPr/>
              </p:nvSpPr>
              <p:spPr bwMode="auto">
                <a:xfrm>
                  <a:off x="2946" y="2680"/>
                  <a:ext cx="932" cy="19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/>
                <a:p>
                  <a:r>
                    <a:rPr lang="es-ES" sz="1400">
                      <a:solidFill>
                        <a:schemeClr val="bg1"/>
                      </a:solidFill>
                      <a:latin typeface="Arial" pitchFamily="34" charset="0"/>
                    </a:rPr>
                    <a:t>629 263 506</a:t>
                  </a:r>
                </a:p>
              </p:txBody>
            </p:sp>
          </p:grpSp>
        </p:grpSp>
        <p:pic>
          <p:nvPicPr>
            <p:cNvPr id="8204" name="Picture 60" descr="EV_Logo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6" y="3475"/>
              <a:ext cx="224" cy="2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199" name="Picture 64" descr="MONTAJE DE PISTA -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3232150"/>
            <a:ext cx="4103688" cy="307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" name="Group 73"/>
          <p:cNvGrpSpPr>
            <a:grpSpLocks/>
          </p:cNvGrpSpPr>
          <p:nvPr/>
        </p:nvGrpSpPr>
        <p:grpSpPr bwMode="auto">
          <a:xfrm>
            <a:off x="3419475" y="260350"/>
            <a:ext cx="2232025" cy="2232025"/>
            <a:chOff x="884" y="119"/>
            <a:chExt cx="1406" cy="1406"/>
          </a:xfrm>
        </p:grpSpPr>
        <p:sp>
          <p:nvSpPr>
            <p:cNvPr id="35914" name="Oval 74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8202" name="Picture 75" descr="PEGATINA BLANCA PEQUEÑA AJUSTADA - 4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4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5" dur="3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6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A500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Group 18"/>
          <p:cNvGrpSpPr>
            <a:grpSpLocks/>
          </p:cNvGrpSpPr>
          <p:nvPr/>
        </p:nvGrpSpPr>
        <p:grpSpPr bwMode="auto">
          <a:xfrm>
            <a:off x="-212725" y="-26988"/>
            <a:ext cx="9537700" cy="6923088"/>
            <a:chOff x="-134" y="-17"/>
            <a:chExt cx="6008" cy="4361"/>
          </a:xfrm>
        </p:grpSpPr>
        <p:pic>
          <p:nvPicPr>
            <p:cNvPr id="9224" name="Picture 2" descr="MONTARBO W440A - 2 COLOR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34" y="-17"/>
              <a:ext cx="6008" cy="43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25" name="Text Box 11"/>
            <p:cNvSpPr txBox="1">
              <a:spLocks noChangeArrowheads="1"/>
            </p:cNvSpPr>
            <p:nvPr/>
          </p:nvSpPr>
          <p:spPr bwMode="auto">
            <a:xfrm rot="-645406">
              <a:off x="884" y="1841"/>
              <a:ext cx="1496" cy="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9pPr>
            </a:lstStyle>
            <a:p>
              <a:pPr eaLnBrk="1" hangingPunct="1"/>
              <a:r>
                <a:rPr lang="es-ES">
                  <a:solidFill>
                    <a:schemeClr val="bg1"/>
                  </a:solidFill>
                  <a:latin typeface="Georgia" pitchFamily="18" charset="0"/>
                </a:rPr>
                <a:t>JJ SONIDO</a:t>
              </a:r>
            </a:p>
          </p:txBody>
        </p:sp>
        <p:sp>
          <p:nvSpPr>
            <p:cNvPr id="9226" name="Text Box 17"/>
            <p:cNvSpPr txBox="1">
              <a:spLocks noChangeArrowheads="1"/>
            </p:cNvSpPr>
            <p:nvPr/>
          </p:nvSpPr>
          <p:spPr bwMode="auto">
            <a:xfrm rot="671516">
              <a:off x="3333" y="1887"/>
              <a:ext cx="1496" cy="288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1pPr>
              <a:lvl2pPr marL="742950" indent="-28575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2pPr>
              <a:lvl3pPr marL="11430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3pPr>
              <a:lvl4pPr marL="16002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4pPr>
              <a:lvl5pPr marL="2057400" indent="-228600" eaLnBrk="0" hangingPunct="0">
                <a:defRPr sz="2400" b="1">
                  <a:solidFill>
                    <a:schemeClr val="tx2"/>
                  </a:solidFill>
                  <a:latin typeface="Falstaff Festival MT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2"/>
                  </a:solidFill>
                  <a:latin typeface="Falstaff Festival MT"/>
                </a:defRPr>
              </a:lvl9pPr>
            </a:lstStyle>
            <a:p>
              <a:pPr eaLnBrk="1" hangingPunct="1"/>
              <a:r>
                <a:rPr lang="es-ES">
                  <a:solidFill>
                    <a:schemeClr val="bg1"/>
                  </a:solidFill>
                  <a:latin typeface="Georgia" pitchFamily="18" charset="0"/>
                </a:rPr>
                <a:t>JJ SONIDO</a:t>
              </a:r>
            </a:p>
          </p:txBody>
        </p:sp>
      </p:grp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2555875" y="6437313"/>
            <a:ext cx="3960813" cy="376237"/>
          </a:xfrm>
          <a:prstGeom prst="rect">
            <a:avLst/>
          </a:prstGeom>
          <a:gradFill rotWithShape="1">
            <a:gsLst>
              <a:gs pos="0">
                <a:srgbClr val="2F2F76"/>
              </a:gs>
              <a:gs pos="50000">
                <a:srgbClr val="6666FF"/>
              </a:gs>
              <a:gs pos="100000">
                <a:srgbClr val="2F2F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Georgia" pitchFamily="18" charset="0"/>
              </a:rPr>
              <a:t>Alquiler De Sonido Profesional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3779838" y="0"/>
            <a:ext cx="1584325" cy="1557338"/>
            <a:chOff x="884" y="119"/>
            <a:chExt cx="1406" cy="1406"/>
          </a:xfrm>
        </p:grpSpPr>
        <p:sp>
          <p:nvSpPr>
            <p:cNvPr id="47121" name="Oval 17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rgbClr val="FFFFFF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9223" name="Picture 18" descr="PEGATINA BLANCA PEQUEÑA AJUSTADA - 4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227" name="Picture 11" descr="C:\Users\JUAN JOSE\Desktop\COSAS DEL MONTAJE DE MI WEB\LOGO JJ SONIDO - 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159" y="3352849"/>
            <a:ext cx="1439759" cy="1084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Imagen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0075"/>
            <a:ext cx="449897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0" descr="Imagen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975" y="3140075"/>
            <a:ext cx="4645025" cy="371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2" descr="Doble Ovni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314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13" descr="PEGATINA - X3 MOVIL 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141663"/>
            <a:ext cx="100171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15"/>
          <p:cNvSpPr>
            <a:spLocks noChangeArrowheads="1"/>
          </p:cNvSpPr>
          <p:nvPr/>
        </p:nvSpPr>
        <p:spPr bwMode="auto">
          <a:xfrm>
            <a:off x="2555875" y="6437313"/>
            <a:ext cx="3960813" cy="376237"/>
          </a:xfrm>
          <a:prstGeom prst="rect">
            <a:avLst/>
          </a:prstGeom>
          <a:gradFill rotWithShape="1">
            <a:gsLst>
              <a:gs pos="0">
                <a:srgbClr val="2F2F76"/>
              </a:gs>
              <a:gs pos="50000">
                <a:srgbClr val="6666FF"/>
              </a:gs>
              <a:gs pos="100000">
                <a:srgbClr val="2F2F76"/>
              </a:gs>
            </a:gsLst>
            <a:lin ang="5400000" scaled="1"/>
          </a:gra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s-ES" sz="1800">
                <a:solidFill>
                  <a:schemeClr val="bg1"/>
                </a:solidFill>
                <a:latin typeface="Georgia" pitchFamily="18" charset="0"/>
              </a:rPr>
              <a:t>Alquiler De Sonido Profesional</a:t>
            </a:r>
          </a:p>
        </p:txBody>
      </p:sp>
      <p:pic>
        <p:nvPicPr>
          <p:cNvPr id="10247" name="Picture 18" descr="ROQUEROS - SETA Y FLASH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0"/>
            <a:ext cx="536416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8" name="Picture 13" descr="JJ SONIDO - DISCOTECAS MOVILES - SEVILLA (21)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1916113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14" descr="JJ SONIDO - DISCOTECAS MOVILES - SEVILLA (22)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3141663"/>
            <a:ext cx="161925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5" descr="JJ SONIDO - DISCOTECAS MOVILES - SEVILL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5300663"/>
            <a:ext cx="1439863" cy="108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2916238" y="0"/>
            <a:ext cx="3303587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420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JJ SONIDO</a:t>
            </a:r>
          </a:p>
        </p:txBody>
      </p:sp>
    </p:spTree>
  </p:cSld>
  <p:clrMapOvr>
    <a:masterClrMapping/>
  </p:clrMapOvr>
  <p:transition spd="slow"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6227 C 0.01233 0.0632 0.02483 0.06042 0.03559 0.06667 C 0.0375 0.06782 0.03871 0.07014 0.04045 0.0713 C 0.05486 0.08125 0.04323 0.07176 0.05382 0.07778 C 0.06615 0.08472 0.07917 0.09329 0.09219 0.09792 C 0.10191 0.10625 0.1184 0.10787 0.12726 0.11574 C 0.13594 0.12361 0.14601 0.12338 0.15555 0.12894 C 0.16163 0.13241 0.16719 0.13727 0.17378 0.14005 C 0.18021 0.14815 0.17639 0.14259 0.18385 0.15787 C 0.18663 0.16366 0.19097 0.16782 0.19392 0.17338 C 0.19618 0.17778 0.19826 0.18218 0.20052 0.18681 C 0.20156 0.18912 0.20382 0.19352 0.20382 0.19352 C 0.20642 0.20718 0.21007 0.21227 0.21389 0.22454 C 0.21545 0.2294 0.21562 0.23519 0.21719 0.24005 C 0.22083 0.25162 0.22743 0.26088 0.23212 0.2713 C 0.23785 0.2838 0.2408 0.29306 0.24722 0.3044 C 0.25017 0.3213 0.25833 0.33912 0.26545 0.35347 C 0.26649 0.35532 0.26858 0.36736 0.26892 0.36898 C 0.27135 0.3794 0.27274 0.38681 0.27726 0.3956 C 0.27917 0.4037 0.28316 0.40949 0.28559 0.41782 C 0.28698 0.42222 0.28889 0.43125 0.28889 0.43125 C 0.29774 0.50625 0.29323 0.47361 0.29045 0.62894 C 0.29028 0.63773 0.28507 0.65648 0.28212 0.66458 C 0.27951 0.67153 0.27413 0.67685 0.27222 0.68449 C 0.26667 0.70556 0.25295 0.72778 0.24045 0.74236 C 0.23194 0.75232 0.22413 0.76644 0.21389 0.77338 C 0.18194 0.79445 0.14983 0.80671 0.11389 0.81088 C 0.01337 0.81042 -0.08733 0.81042 -0.18785 0.80903 C -0.19445 0.80903 -0.20677 0.8044 -0.21285 0.80208 C -0.23351 0.7956 -0.25677 0.79514 -0.27778 0.79329 C -0.28733 0.79028 -0.29896 0.79097 -0.30781 0.78449 C -0.32552 0.77153 -0.31146 0.7787 -0.32274 0.77338 C -0.32778 0.7669 -0.33385 0.76111 -0.33941 0.75532 C -0.34254 0.75232 -0.34948 0.74653 -0.34948 0.74653 C -0.35174 0.74236 -0.35313 0.73704 -0.35608 0.7331 C -0.35729 0.73195 -0.35851 0.73056 -0.35955 0.72894 C -0.36198 0.72477 -0.36389 0.72014 -0.36615 0.71551 C -0.36719 0.7132 -0.36945 0.70903 -0.36945 0.70903 C -0.37153 0.69745 -0.37656 0.68866 -0.37951 0.67755 C -0.38663 0.60648 -0.38958 0.53333 -0.37951 0.46227 C -0.3776 0.42477 -0.37517 0.39931 -0.36788 0.36458 C -0.36493 0.35023 -0.3625 0.33241 -0.35608 0.31991 C -0.35156 0.30185 -0.34427 0.28611 -0.33785 0.26898 C -0.33403 0.25903 -0.3375 0.2581 -0.32951 0.25116 C -0.32413 0.22986 -0.31337 0.21667 -0.30278 0.2 C -0.29826 0.19282 -0.29809 0.18958 -0.29115 0.18681 C -0.28333 0.17639 -0.27326 0.16713 -0.26441 0.15787 C -0.26042 0.1537 -0.2592 0.15417 -0.25608 0.14907 C -0.24965 0.13843 -0.24115 0.12431 -0.23108 0.12014 C -0.22813 0.11736 -0.22587 0.1132 -0.22274 0.11111 C -0.19722 0.09398 -0.17743 0.09329 -0.14774 0.0912 C -0.1257 0.08357 -0.10295 0.08519 -0.08108 0.07778 C -0.06719 0.07315 -0.05573 0.0669 -0.04115 0.06458 C -0.025 0.06528 -0.00868 0.06296 0.00712 0.06667 C 0.00937 0.06713 0.00608 0.07269 0.00555 0.0757 C 0.00382 0.08681 0.00052 0.10903 0.00052 0.10903 C 8.33333E-7 0.13796 -0.00035 0.16667 -0.00122 0.1956 C -0.00156 0.20833 -0.0059 0.22083 -0.00608 0.23333 C -0.0066 0.29329 -0.00608 0.35347 -0.00608 0.41343 " pathEditMode="relative" ptsTypes="ffffffffffffffffffffffffffffffffffffffffffffffffffffffffffA">
                                      <p:cBhvr>
                                        <p:cTn id="6" dur="10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46088" y="-315913"/>
            <a:ext cx="8229600" cy="1139826"/>
          </a:xfrm>
        </p:spPr>
        <p:txBody>
          <a:bodyPr/>
          <a:lstStyle/>
          <a:p>
            <a:pPr eaLnBrk="1" hangingPunct="1">
              <a:defRPr/>
            </a:pPr>
            <a:r>
              <a:rPr lang="es-ES" b="1" smtClean="0">
                <a:solidFill>
                  <a:schemeClr val="tx1"/>
                </a:solidFill>
                <a:latin typeface="Georgia" pitchFamily="18" charset="0"/>
              </a:rPr>
              <a:t>JJ SONIDO</a:t>
            </a:r>
            <a:endParaRPr lang="es-ES" sz="2400" b="1" smtClean="0">
              <a:solidFill>
                <a:srgbClr val="CCFF99"/>
              </a:solidFill>
              <a:effectLst/>
              <a:latin typeface="Falstaff Festival MT"/>
            </a:endParaRP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7313" y="1125538"/>
            <a:ext cx="8229600" cy="45307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4000" b="1" dirty="0">
                <a:latin typeface="Georgia" pitchFamily="18" charset="0"/>
              </a:rPr>
              <a:t> Bodas</a:t>
            </a: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3200" b="1" dirty="0">
                <a:latin typeface="Georgia" pitchFamily="18" charset="0"/>
              </a:rPr>
              <a:t> Fiestas</a:t>
            </a:r>
          </a:p>
          <a:p>
            <a:pPr marL="1844675" lvl="2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3200" b="1" dirty="0">
                <a:latin typeface="Georgia" pitchFamily="18" charset="0"/>
              </a:rPr>
              <a:t>  </a:t>
            </a:r>
            <a:r>
              <a:rPr lang="es-ES" sz="2800" b="1" dirty="0">
                <a:latin typeface="Georgia" pitchFamily="18" charset="0"/>
              </a:rPr>
              <a:t>Asambleas</a:t>
            </a:r>
          </a:p>
          <a:p>
            <a:pPr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endParaRPr lang="es-ES" sz="2800" b="1" dirty="0">
              <a:latin typeface="Georgia" pitchFamily="18" charset="0"/>
            </a:endParaRP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2400" b="1" dirty="0">
                <a:latin typeface="Georgia" pitchFamily="18" charset="0"/>
              </a:rPr>
              <a:t>  Comidas De Empresas</a:t>
            </a:r>
          </a:p>
          <a:p>
            <a:pPr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2000" b="1" dirty="0">
                <a:latin typeface="Georgia" pitchFamily="18" charset="0"/>
              </a:rPr>
              <a:t>Bautizos ~ Comuniones ~ Cumpleaños…</a:t>
            </a: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endParaRPr lang="es-ES" sz="1800" b="1" dirty="0">
              <a:latin typeface="Georgia" pitchFamily="18" charset="0"/>
            </a:endParaRPr>
          </a:p>
          <a:p>
            <a:pPr marL="1844675" lvl="2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1800" b="1" u="sng" dirty="0">
                <a:latin typeface="Georgia" pitchFamily="18" charset="0"/>
              </a:rPr>
              <a:t>Celebraciones En General</a:t>
            </a: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endParaRPr lang="es-ES" sz="2000" b="1" dirty="0">
              <a:latin typeface="Georgia" pitchFamily="18" charset="0"/>
            </a:endParaRPr>
          </a:p>
          <a:p>
            <a:pPr marL="804863" lvl="1" indent="-282575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2400" b="1" dirty="0">
                <a:latin typeface="Georgia" pitchFamily="18" charset="0"/>
              </a:rPr>
              <a:t>DISC JOCKEY PROFESIONAL*****</a:t>
            </a:r>
          </a:p>
          <a:p>
            <a:pPr marL="1844675" lvl="2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None/>
              <a:defRPr/>
            </a:pPr>
            <a:endParaRPr lang="es-ES" sz="2000" b="1" dirty="0"/>
          </a:p>
          <a:p>
            <a:pPr marL="3943350" lvl="4" indent="271463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r>
              <a:rPr lang="es-ES" sz="1600" b="1" dirty="0"/>
              <a:t> </a:t>
            </a:r>
            <a:r>
              <a:rPr lang="es-ES" sz="1600" b="1" u="sng" dirty="0" err="1"/>
              <a:t>LLama</a:t>
            </a:r>
            <a:r>
              <a:rPr lang="es-ES" sz="1600" b="1" u="sng" dirty="0"/>
              <a:t> Ahora</a:t>
            </a:r>
            <a:r>
              <a:rPr lang="es-ES" sz="1600" b="1" dirty="0"/>
              <a:t>:</a:t>
            </a:r>
          </a:p>
          <a:p>
            <a:pPr marL="1844675" lvl="2" eaLnBrk="1" hangingPunct="1">
              <a:lnSpc>
                <a:spcPct val="80000"/>
              </a:lnSpc>
              <a:buClr>
                <a:srgbClr val="CCFF33"/>
              </a:buClr>
              <a:buFont typeface="Wingdings" pitchFamily="2" charset="2"/>
              <a:buChar char="Ø"/>
              <a:defRPr/>
            </a:pPr>
            <a:endParaRPr lang="es-ES" sz="2800" b="1" dirty="0"/>
          </a:p>
        </p:txBody>
      </p:sp>
      <p:sp>
        <p:nvSpPr>
          <p:cNvPr id="40983" name="Rectangle 23"/>
          <p:cNvSpPr>
            <a:spLocks noChangeArrowheads="1"/>
          </p:cNvSpPr>
          <p:nvPr/>
        </p:nvSpPr>
        <p:spPr bwMode="auto">
          <a:xfrm>
            <a:off x="2700338" y="628650"/>
            <a:ext cx="3673475" cy="360363"/>
          </a:xfrm>
          <a:prstGeom prst="rect">
            <a:avLst/>
          </a:prstGeom>
          <a:gradFill rotWithShape="1">
            <a:gsLst>
              <a:gs pos="0">
                <a:srgbClr val="6699FF">
                  <a:gamma/>
                  <a:shade val="46275"/>
                  <a:invGamma/>
                </a:srgbClr>
              </a:gs>
              <a:gs pos="50000">
                <a:srgbClr val="6699FF"/>
              </a:gs>
              <a:gs pos="100000">
                <a:srgbClr val="6699FF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defRPr/>
            </a:pPr>
            <a:r>
              <a:rPr lang="es-ES" sz="17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eorgia" pitchFamily="18" charset="0"/>
              </a:rPr>
              <a:t>Alquiler De Sonido Profesional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4394200" y="5661025"/>
            <a:ext cx="1727200" cy="415925"/>
          </a:xfrm>
          <a:prstGeom prst="rect">
            <a:avLst/>
          </a:prstGeom>
          <a:solidFill>
            <a:srgbClr val="FF000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1pPr>
            <a:lvl2pPr marL="742950" indent="-28575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2pPr>
            <a:lvl3pPr marL="11430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3pPr>
            <a:lvl4pPr marL="16002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4pPr>
            <a:lvl5pPr marL="2057400" indent="-228600" eaLnBrk="0" hangingPunct="0">
              <a:defRPr sz="2400" b="1">
                <a:solidFill>
                  <a:schemeClr val="tx2"/>
                </a:solidFill>
                <a:latin typeface="Falstaff Festival MT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2"/>
                </a:solidFill>
                <a:latin typeface="Falstaff Festival MT"/>
              </a:defRPr>
            </a:lvl9pPr>
          </a:lstStyle>
          <a:p>
            <a:pPr eaLnBrk="1" hangingPunct="1"/>
            <a:r>
              <a:rPr lang="es-ES" sz="2000">
                <a:solidFill>
                  <a:schemeClr val="tx1"/>
                </a:solidFill>
                <a:latin typeface="Arial" pitchFamily="34" charset="0"/>
              </a:rPr>
              <a:t>629 263 506</a:t>
            </a:r>
          </a:p>
        </p:txBody>
      </p:sp>
      <p:grpSp>
        <p:nvGrpSpPr>
          <p:cNvPr id="11270" name="Group 57"/>
          <p:cNvGrpSpPr>
            <a:grpSpLocks/>
          </p:cNvGrpSpPr>
          <p:nvPr/>
        </p:nvGrpSpPr>
        <p:grpSpPr bwMode="auto">
          <a:xfrm>
            <a:off x="1116013" y="6165850"/>
            <a:ext cx="1873250" cy="481013"/>
            <a:chOff x="703" y="3884"/>
            <a:chExt cx="1180" cy="303"/>
          </a:xfrm>
        </p:grpSpPr>
        <p:sp>
          <p:nvSpPr>
            <p:cNvPr id="11277" name="AutoShape 39">
              <a:hlinkClick r:id="" action="ppaction://noaction" highlightClick="1"/>
            </p:cNvPr>
            <p:cNvSpPr>
              <a:spLocks noChangeArrowheads="1"/>
            </p:cNvSpPr>
            <p:nvPr/>
          </p:nvSpPr>
          <p:spPr bwMode="auto">
            <a:xfrm>
              <a:off x="703" y="3884"/>
              <a:ext cx="1180" cy="303"/>
            </a:xfrm>
            <a:prstGeom prst="actionButtonBlank">
              <a:avLst/>
            </a:prstGeom>
            <a:solidFill>
              <a:srgbClr val="FF0000"/>
            </a:solidFill>
            <a:ln w="15875">
              <a:solidFill>
                <a:srgbClr val="FFFFFF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s-ES" sz="1600" b="0">
                <a:solidFill>
                  <a:schemeClr val="tx1"/>
                </a:solidFill>
              </a:endParaRPr>
            </a:p>
          </p:txBody>
        </p:sp>
        <p:sp>
          <p:nvSpPr>
            <p:cNvPr id="41004" name="Rectangle 44">
              <a:hlinkClick r:id="rId2"/>
            </p:cNvPr>
            <p:cNvSpPr>
              <a:spLocks noChangeArrowheads="1"/>
            </p:cNvSpPr>
            <p:nvPr/>
          </p:nvSpPr>
          <p:spPr bwMode="auto">
            <a:xfrm>
              <a:off x="703" y="3920"/>
              <a:ext cx="1169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>
                <a:defRPr/>
              </a:pPr>
              <a:r>
                <a:rPr lang="es-ES" sz="1800" b="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Falstaff Festival MT" pitchFamily="2" charset="0"/>
                </a:rPr>
                <a:t>info@jjsonido.es</a:t>
              </a:r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6588125" y="4149725"/>
            <a:ext cx="2232025" cy="2232025"/>
            <a:chOff x="884" y="119"/>
            <a:chExt cx="1406" cy="1406"/>
          </a:xfrm>
        </p:grpSpPr>
        <p:sp>
          <p:nvSpPr>
            <p:cNvPr id="41012" name="Oval 52"/>
            <p:cNvSpPr>
              <a:spLocks noChangeArrowheads="1"/>
            </p:cNvSpPr>
            <p:nvPr/>
          </p:nvSpPr>
          <p:spPr bwMode="auto">
            <a:xfrm>
              <a:off x="884" y="119"/>
              <a:ext cx="1406" cy="1406"/>
            </a:xfrm>
            <a:prstGeom prst="ellipse">
              <a:avLst/>
            </a:prstGeom>
            <a:solidFill>
              <a:schemeClr val="tx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l">
                <a:defRPr/>
              </a:pPr>
              <a:endParaRPr lang="es-ES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alstaff Festival MT" pitchFamily="2" charset="0"/>
              </a:endParaRPr>
            </a:p>
          </p:txBody>
        </p:sp>
        <p:pic>
          <p:nvPicPr>
            <p:cNvPr id="11276" name="Picture 53" descr="PEGATINA BLANCA PEQUEÑA AJUSTADA - 4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84" y="119"/>
              <a:ext cx="1406" cy="1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1015" name="AutoShape 55">
            <a:hlinkClick r:id="rId4" highlightClick="1"/>
          </p:cNvPr>
          <p:cNvSpPr>
            <a:spLocks noChangeArrowheads="1"/>
          </p:cNvSpPr>
          <p:nvPr/>
        </p:nvSpPr>
        <p:spPr bwMode="auto">
          <a:xfrm>
            <a:off x="468313" y="5516563"/>
            <a:ext cx="1727200" cy="361950"/>
          </a:xfrm>
          <a:prstGeom prst="actionButtonBlank">
            <a:avLst/>
          </a:prstGeom>
          <a:solidFill>
            <a:srgbClr val="FF0000"/>
          </a:solidFill>
          <a:ln w="15875">
            <a:solidFill>
              <a:srgbClr val="FFFF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s-ES" sz="1600" b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Falstaff Festival MT" pitchFamily="2" charset="0"/>
              </a:rPr>
              <a:t>https://jjsonido.es</a:t>
            </a:r>
          </a:p>
        </p:txBody>
      </p:sp>
      <p:pic>
        <p:nvPicPr>
          <p:cNvPr id="11274" name="Picture 18" descr="TARJETA  - JJ SONIDO -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196975"/>
            <a:ext cx="3600450" cy="209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5" descr="C:\Users\JUAN JOSE\Desktop\COSAS DEL MONTAJE DE MI WEB\LOGO JJ SONIDO - 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88640"/>
            <a:ext cx="1223962" cy="921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CC"/>
                                      </p:to>
                                    </p:animClr>
                                    <p:set>
                                      <p:cBhvr>
                                        <p:cTn id="7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9933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10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 animBg="1"/>
    </p:bldLst>
  </p:timing>
</p:sld>
</file>

<file path=ppt/theme/theme1.xml><?xml version="1.0" encoding="utf-8"?>
<a:theme xmlns:a="http://schemas.openxmlformats.org/drawingml/2006/main" name="Océano">
  <a:themeElements>
    <a:clrScheme name="Océano 1">
      <a:dk1>
        <a:srgbClr val="010199"/>
      </a:dk1>
      <a:lt1>
        <a:srgbClr val="FFFFFF"/>
      </a:lt1>
      <a:dk2>
        <a:srgbClr val="000099"/>
      </a:dk2>
      <a:lt2>
        <a:srgbClr val="FFFFFF"/>
      </a:lt2>
      <a:accent1>
        <a:srgbClr val="33CCCC"/>
      </a:accent1>
      <a:accent2>
        <a:srgbClr val="00C600"/>
      </a:accent2>
      <a:accent3>
        <a:srgbClr val="AAAACA"/>
      </a:accent3>
      <a:accent4>
        <a:srgbClr val="DADADA"/>
      </a:accent4>
      <a:accent5>
        <a:srgbClr val="ADE2E2"/>
      </a:accent5>
      <a:accent6>
        <a:srgbClr val="00B300"/>
      </a:accent6>
      <a:hlink>
        <a:srgbClr val="FFCC00"/>
      </a:hlink>
      <a:folHlink>
        <a:srgbClr val="6699FF"/>
      </a:folHlink>
    </a:clrScheme>
    <a:fontScheme name="Océan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lnDef>
  </a:objectDefaults>
  <a:extraClrSchemeLst>
    <a:extraClrScheme>
      <a:clrScheme name="Océano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éano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1_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lnDef>
  </a:objectDefaults>
  <a:extraClrSchemeLst>
    <a:extraClrScheme>
      <a:clrScheme name="1_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lón">
  <a:themeElements>
    <a:clrScheme name="Telón 1">
      <a:dk1>
        <a:srgbClr val="602000"/>
      </a:dk1>
      <a:lt1>
        <a:srgbClr val="FFFFFF"/>
      </a:lt1>
      <a:dk2>
        <a:srgbClr val="800000"/>
      </a:dk2>
      <a:lt2>
        <a:srgbClr val="FFFFCC"/>
      </a:lt2>
      <a:accent1>
        <a:srgbClr val="FF3300"/>
      </a:accent1>
      <a:accent2>
        <a:srgbClr val="000000"/>
      </a:accent2>
      <a:accent3>
        <a:srgbClr val="C0AAAA"/>
      </a:accent3>
      <a:accent4>
        <a:srgbClr val="DADADA"/>
      </a:accent4>
      <a:accent5>
        <a:srgbClr val="FFADAA"/>
      </a:accent5>
      <a:accent6>
        <a:srgbClr val="000000"/>
      </a:accent6>
      <a:hlink>
        <a:srgbClr val="EBF25A"/>
      </a:hlink>
      <a:folHlink>
        <a:srgbClr val="F2AA68"/>
      </a:folHlink>
    </a:clrScheme>
    <a:fontScheme name="Teló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2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Falstaff Festival MT" pitchFamily="2" charset="0"/>
          </a:defRPr>
        </a:defPPr>
      </a:lstStyle>
    </a:lnDef>
  </a:objectDefaults>
  <a:extraClrSchemeLst>
    <a:extraClrScheme>
      <a:clrScheme name="Telón 1">
        <a:dk1>
          <a:srgbClr val="602000"/>
        </a:dk1>
        <a:lt1>
          <a:srgbClr val="FFFFFF"/>
        </a:lt1>
        <a:dk2>
          <a:srgbClr val="800000"/>
        </a:dk2>
        <a:lt2>
          <a:srgbClr val="FFFFCC"/>
        </a:lt2>
        <a:accent1>
          <a:srgbClr val="FF3300"/>
        </a:accent1>
        <a:accent2>
          <a:srgbClr val="000000"/>
        </a:accent2>
        <a:accent3>
          <a:srgbClr val="C0AAAA"/>
        </a:accent3>
        <a:accent4>
          <a:srgbClr val="DADADA"/>
        </a:accent4>
        <a:accent5>
          <a:srgbClr val="FFADAA"/>
        </a:accent5>
        <a:accent6>
          <a:srgbClr val="000000"/>
        </a:accent6>
        <a:hlink>
          <a:srgbClr val="EBF25A"/>
        </a:hlink>
        <a:folHlink>
          <a:srgbClr val="F2AA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2">
        <a:dk1>
          <a:srgbClr val="000066"/>
        </a:dk1>
        <a:lt1>
          <a:srgbClr val="FFFFFF"/>
        </a:lt1>
        <a:dk2>
          <a:srgbClr val="000099"/>
        </a:dk2>
        <a:lt2>
          <a:srgbClr val="D8F6F8"/>
        </a:lt2>
        <a:accent1>
          <a:srgbClr val="0099FF"/>
        </a:accent1>
        <a:accent2>
          <a:srgbClr val="00003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34"/>
        </a:accent6>
        <a:hlink>
          <a:srgbClr val="DDD925"/>
        </a:hlink>
        <a:folHlink>
          <a:srgbClr val="72C67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3">
        <a:dk1>
          <a:srgbClr val="4C3D57"/>
        </a:dk1>
        <a:lt1>
          <a:srgbClr val="FFFFFF"/>
        </a:lt1>
        <a:dk2>
          <a:srgbClr val="660066"/>
        </a:dk2>
        <a:lt2>
          <a:srgbClr val="FDFBE3"/>
        </a:lt2>
        <a:accent1>
          <a:srgbClr val="976C9E"/>
        </a:accent1>
        <a:accent2>
          <a:srgbClr val="1E1822"/>
        </a:accent2>
        <a:accent3>
          <a:srgbClr val="B8AAB8"/>
        </a:accent3>
        <a:accent4>
          <a:srgbClr val="DADADA"/>
        </a:accent4>
        <a:accent5>
          <a:srgbClr val="C9BACC"/>
        </a:accent5>
        <a:accent6>
          <a:srgbClr val="1A151E"/>
        </a:accent6>
        <a:hlink>
          <a:srgbClr val="D8C460"/>
        </a:hlink>
        <a:folHlink>
          <a:srgbClr val="C3C2B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4">
        <a:dk1>
          <a:srgbClr val="334D3F"/>
        </a:dk1>
        <a:lt1>
          <a:srgbClr val="FFFFFF"/>
        </a:lt1>
        <a:dk2>
          <a:srgbClr val="008000"/>
        </a:dk2>
        <a:lt2>
          <a:srgbClr val="D3F1DB"/>
        </a:lt2>
        <a:accent1>
          <a:srgbClr val="4A6D84"/>
        </a:accent1>
        <a:accent2>
          <a:srgbClr val="213329"/>
        </a:accent2>
        <a:accent3>
          <a:srgbClr val="AAC0AA"/>
        </a:accent3>
        <a:accent4>
          <a:srgbClr val="DADADA"/>
        </a:accent4>
        <a:accent5>
          <a:srgbClr val="B1BAC2"/>
        </a:accent5>
        <a:accent6>
          <a:srgbClr val="1D2D24"/>
        </a:accent6>
        <a:hlink>
          <a:srgbClr val="F0B100"/>
        </a:hlink>
        <a:folHlink>
          <a:srgbClr val="C3710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5">
        <a:dk1>
          <a:srgbClr val="566858"/>
        </a:dk1>
        <a:lt1>
          <a:srgbClr val="FFFFFF"/>
        </a:lt1>
        <a:dk2>
          <a:srgbClr val="6D8771"/>
        </a:dk2>
        <a:lt2>
          <a:srgbClr val="ECECB2"/>
        </a:lt2>
        <a:accent1>
          <a:srgbClr val="76A571"/>
        </a:accent1>
        <a:accent2>
          <a:srgbClr val="465648"/>
        </a:accent2>
        <a:accent3>
          <a:srgbClr val="BAC3BB"/>
        </a:accent3>
        <a:accent4>
          <a:srgbClr val="DADADA"/>
        </a:accent4>
        <a:accent5>
          <a:srgbClr val="BDCFBB"/>
        </a:accent5>
        <a:accent6>
          <a:srgbClr val="3F4D40"/>
        </a:accent6>
        <a:hlink>
          <a:srgbClr val="FFDC0B"/>
        </a:hlink>
        <a:folHlink>
          <a:srgbClr val="FC991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6">
        <a:dk1>
          <a:srgbClr val="0A6866"/>
        </a:dk1>
        <a:lt1>
          <a:srgbClr val="FFFFFF"/>
        </a:lt1>
        <a:dk2>
          <a:srgbClr val="0D8784"/>
        </a:dk2>
        <a:lt2>
          <a:srgbClr val="B8DEC6"/>
        </a:lt2>
        <a:accent1>
          <a:srgbClr val="3C7652"/>
        </a:accent1>
        <a:accent2>
          <a:srgbClr val="005250"/>
        </a:accent2>
        <a:accent3>
          <a:srgbClr val="AAC3C2"/>
        </a:accent3>
        <a:accent4>
          <a:srgbClr val="DADADA"/>
        </a:accent4>
        <a:accent5>
          <a:srgbClr val="AFBDB3"/>
        </a:accent5>
        <a:accent6>
          <a:srgbClr val="004948"/>
        </a:accent6>
        <a:hlink>
          <a:srgbClr val="00E0A5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7">
        <a:dk1>
          <a:srgbClr val="50688C"/>
        </a:dk1>
        <a:lt1>
          <a:srgbClr val="FFFFFF"/>
        </a:lt1>
        <a:dk2>
          <a:srgbClr val="6E87AC"/>
        </a:dk2>
        <a:lt2>
          <a:srgbClr val="FFFFFF"/>
        </a:lt2>
        <a:accent1>
          <a:srgbClr val="376EA5"/>
        </a:accent1>
        <a:accent2>
          <a:srgbClr val="445876"/>
        </a:accent2>
        <a:accent3>
          <a:srgbClr val="BAC3D2"/>
        </a:accent3>
        <a:accent4>
          <a:srgbClr val="DADADA"/>
        </a:accent4>
        <a:accent5>
          <a:srgbClr val="AEBACF"/>
        </a:accent5>
        <a:accent6>
          <a:srgbClr val="3D4F6A"/>
        </a:accent6>
        <a:hlink>
          <a:srgbClr val="66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lón 8">
        <a:dk1>
          <a:srgbClr val="000000"/>
        </a:dk1>
        <a:lt1>
          <a:srgbClr val="DDDCC5"/>
        </a:lt1>
        <a:dk2>
          <a:srgbClr val="000000"/>
        </a:dk2>
        <a:lt2>
          <a:srgbClr val="C9C6A5"/>
        </a:lt2>
        <a:accent1>
          <a:srgbClr val="C0C0C0"/>
        </a:accent1>
        <a:accent2>
          <a:srgbClr val="B0AC90"/>
        </a:accent2>
        <a:accent3>
          <a:srgbClr val="EBEBDF"/>
        </a:accent3>
        <a:accent4>
          <a:srgbClr val="000000"/>
        </a:accent4>
        <a:accent5>
          <a:srgbClr val="DCDCDC"/>
        </a:accent5>
        <a:accent6>
          <a:srgbClr val="9F9B82"/>
        </a:accent6>
        <a:hlink>
          <a:srgbClr val="666699"/>
        </a:hlink>
        <a:folHlink>
          <a:srgbClr val="905C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lón 9">
        <a:dk1>
          <a:srgbClr val="000000"/>
        </a:dk1>
        <a:lt1>
          <a:srgbClr val="FFFFFF"/>
        </a:lt1>
        <a:dk2>
          <a:srgbClr val="000099"/>
        </a:dk2>
        <a:lt2>
          <a:srgbClr val="DDDDDD"/>
        </a:lt2>
        <a:accent1>
          <a:srgbClr val="C6D4D4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DFE6E6"/>
        </a:accent5>
        <a:accent6>
          <a:srgbClr val="AEAEAE"/>
        </a:accent6>
        <a:hlink>
          <a:srgbClr val="6600FF"/>
        </a:hlink>
        <a:folHlink>
          <a:srgbClr val="9900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922</TotalTime>
  <Words>123</Words>
  <Application>Microsoft Office PowerPoint</Application>
  <PresentationFormat>Presentación en pantalla (4:3)</PresentationFormat>
  <Paragraphs>49</Paragraphs>
  <Slides>6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Océano</vt:lpstr>
      <vt:lpstr>1_Diseño predeterminado</vt:lpstr>
      <vt:lpstr>Telón</vt:lpstr>
      <vt:lpstr>Alquiler De Sonido Profesional</vt:lpstr>
      <vt:lpstr>Presentación de PowerPoint</vt:lpstr>
      <vt:lpstr>Presentación de PowerPoint</vt:lpstr>
      <vt:lpstr>Presentación de PowerPoint</vt:lpstr>
      <vt:lpstr>Presentación de PowerPoint</vt:lpstr>
      <vt:lpstr>JJ SONIDO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JUAN JOSE</dc:creator>
  <cp:lastModifiedBy>JUAN JOSE</cp:lastModifiedBy>
  <cp:revision>63</cp:revision>
  <dcterms:created xsi:type="dcterms:W3CDTF">1601-01-01T00:00:00Z</dcterms:created>
  <dcterms:modified xsi:type="dcterms:W3CDTF">2024-06-10T15:52:38Z</dcterms:modified>
</cp:coreProperties>
</file>